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3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4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75" r:id="rId5"/>
    <p:sldMasterId id="2147483705" r:id="rId6"/>
    <p:sldMasterId id="2147483717" r:id="rId7"/>
    <p:sldMasterId id="2147483729" r:id="rId8"/>
  </p:sldMasterIdLst>
  <p:notesMasterIdLst>
    <p:notesMasterId r:id="rId26"/>
  </p:notesMasterIdLst>
  <p:handoutMasterIdLst>
    <p:handoutMasterId r:id="rId27"/>
  </p:handoutMasterIdLst>
  <p:sldIdLst>
    <p:sldId id="389" r:id="rId9"/>
    <p:sldId id="259" r:id="rId10"/>
    <p:sldId id="266" r:id="rId11"/>
    <p:sldId id="270" r:id="rId12"/>
    <p:sldId id="267" r:id="rId13"/>
    <p:sldId id="261" r:id="rId14"/>
    <p:sldId id="393" r:id="rId15"/>
    <p:sldId id="262" r:id="rId16"/>
    <p:sldId id="263" r:id="rId17"/>
    <p:sldId id="265" r:id="rId18"/>
    <p:sldId id="636" r:id="rId19"/>
    <p:sldId id="637" r:id="rId20"/>
    <p:sldId id="641" r:id="rId21"/>
    <p:sldId id="638" r:id="rId22"/>
    <p:sldId id="644" r:id="rId23"/>
    <p:sldId id="639" r:id="rId24"/>
    <p:sldId id="350" r:id="rId25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C402"/>
    <a:srgbClr val="E03882"/>
    <a:srgbClr val="324F82"/>
    <a:srgbClr val="4FB9AB"/>
    <a:srgbClr val="28B8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781CAE-CE92-4476-9F73-1ED3FF426CF9}" v="7" dt="2025-02-17T21:35:57.0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57"/>
    <p:restoredTop sz="94660"/>
  </p:normalViewPr>
  <p:slideViewPr>
    <p:cSldViewPr snapToGrid="0" snapToObjects="1" showGuides="1">
      <p:cViewPr varScale="1">
        <p:scale>
          <a:sx n="60" d="100"/>
          <a:sy n="60" d="100"/>
        </p:scale>
        <p:origin x="1164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Relationship Id="rId8" Type="http://schemas.openxmlformats.org/officeDocument/2006/relationships/slideMaster" Target="slideMasters/slideMaster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anne Hopkins (Public Health Wales - No. 2 Capital Quarter)" userId="2e42b2e2-9ebd-46ce-8e46-eb562f179c81" providerId="ADAL" clId="{63781CAE-CE92-4476-9F73-1ED3FF426CF9}"/>
    <pc:docChg chg="undo custSel addSld delSld modSld sldOrd">
      <pc:chgData name="Joanne Hopkins (Public Health Wales - No. 2 Capital Quarter)" userId="2e42b2e2-9ebd-46ce-8e46-eb562f179c81" providerId="ADAL" clId="{63781CAE-CE92-4476-9F73-1ED3FF426CF9}" dt="2025-02-17T21:36:10.409" v="1352" actId="47"/>
      <pc:docMkLst>
        <pc:docMk/>
      </pc:docMkLst>
      <pc:sldChg chg="add">
        <pc:chgData name="Joanne Hopkins (Public Health Wales - No. 2 Capital Quarter)" userId="2e42b2e2-9ebd-46ce-8e46-eb562f179c81" providerId="ADAL" clId="{63781CAE-CE92-4476-9F73-1ED3FF426CF9}" dt="2025-02-17T21:35:57.034" v="1351"/>
        <pc:sldMkLst>
          <pc:docMk/>
          <pc:sldMk cId="2244575437" sldId="350"/>
        </pc:sldMkLst>
      </pc:sldChg>
      <pc:sldChg chg="del">
        <pc:chgData name="Joanne Hopkins (Public Health Wales - No. 2 Capital Quarter)" userId="2e42b2e2-9ebd-46ce-8e46-eb562f179c81" providerId="ADAL" clId="{63781CAE-CE92-4476-9F73-1ED3FF426CF9}" dt="2025-02-17T20:48:56.789" v="3" actId="47"/>
        <pc:sldMkLst>
          <pc:docMk/>
          <pc:sldMk cId="2890342210" sldId="391"/>
        </pc:sldMkLst>
      </pc:sldChg>
      <pc:sldChg chg="new del">
        <pc:chgData name="Joanne Hopkins (Public Health Wales - No. 2 Capital Quarter)" userId="2e42b2e2-9ebd-46ce-8e46-eb562f179c81" providerId="ADAL" clId="{63781CAE-CE92-4476-9F73-1ED3FF426CF9}" dt="2025-02-17T20:48:43.132" v="2" actId="47"/>
        <pc:sldMkLst>
          <pc:docMk/>
          <pc:sldMk cId="1615390166" sldId="392"/>
        </pc:sldMkLst>
      </pc:sldChg>
      <pc:sldChg chg="add">
        <pc:chgData name="Joanne Hopkins (Public Health Wales - No. 2 Capital Quarter)" userId="2e42b2e2-9ebd-46ce-8e46-eb562f179c81" providerId="ADAL" clId="{63781CAE-CE92-4476-9F73-1ED3FF426CF9}" dt="2025-02-17T20:48:39.693" v="1"/>
        <pc:sldMkLst>
          <pc:docMk/>
          <pc:sldMk cId="192839355" sldId="393"/>
        </pc:sldMkLst>
      </pc:sldChg>
      <pc:sldChg chg="new del">
        <pc:chgData name="Joanne Hopkins (Public Health Wales - No. 2 Capital Quarter)" userId="2e42b2e2-9ebd-46ce-8e46-eb562f179c81" providerId="ADAL" clId="{63781CAE-CE92-4476-9F73-1ED3FF426CF9}" dt="2025-02-17T20:53:37.632" v="33" actId="47"/>
        <pc:sldMkLst>
          <pc:docMk/>
          <pc:sldMk cId="3601078320" sldId="394"/>
        </pc:sldMkLst>
      </pc:sldChg>
      <pc:sldChg chg="addSp delSp modSp add del mod">
        <pc:chgData name="Joanne Hopkins (Public Health Wales - No. 2 Capital Quarter)" userId="2e42b2e2-9ebd-46ce-8e46-eb562f179c81" providerId="ADAL" clId="{63781CAE-CE92-4476-9F73-1ED3FF426CF9}" dt="2025-02-17T20:54:02.020" v="36" actId="47"/>
        <pc:sldMkLst>
          <pc:docMk/>
          <pc:sldMk cId="2718822805" sldId="635"/>
        </pc:sldMkLst>
        <pc:spChg chg="mod">
          <ac:chgData name="Joanne Hopkins (Public Health Wales - No. 2 Capital Quarter)" userId="2e42b2e2-9ebd-46ce-8e46-eb562f179c81" providerId="ADAL" clId="{63781CAE-CE92-4476-9F73-1ED3FF426CF9}" dt="2025-02-17T20:50:59.093" v="28" actId="5793"/>
          <ac:spMkLst>
            <pc:docMk/>
            <pc:sldMk cId="2718822805" sldId="635"/>
            <ac:spMk id="2" creationId="{7BA11ED6-ADA6-9495-39F7-65F9EF283307}"/>
          </ac:spMkLst>
        </pc:spChg>
        <pc:spChg chg="add mod">
          <ac:chgData name="Joanne Hopkins (Public Health Wales - No. 2 Capital Quarter)" userId="2e42b2e2-9ebd-46ce-8e46-eb562f179c81" providerId="ADAL" clId="{63781CAE-CE92-4476-9F73-1ED3FF426CF9}" dt="2025-02-17T20:50:41.840" v="8" actId="478"/>
          <ac:spMkLst>
            <pc:docMk/>
            <pc:sldMk cId="2718822805" sldId="635"/>
            <ac:spMk id="4" creationId="{0339B626-40B1-3A47-A68A-AA3277A57E4D}"/>
          </ac:spMkLst>
        </pc:spChg>
        <pc:picChg chg="del">
          <ac:chgData name="Joanne Hopkins (Public Health Wales - No. 2 Capital Quarter)" userId="2e42b2e2-9ebd-46ce-8e46-eb562f179c81" providerId="ADAL" clId="{63781CAE-CE92-4476-9F73-1ED3FF426CF9}" dt="2025-02-17T20:50:41.840" v="8" actId="478"/>
          <ac:picMkLst>
            <pc:docMk/>
            <pc:sldMk cId="2718822805" sldId="635"/>
            <ac:picMk id="7" creationId="{BAA79DAA-0052-AEB1-EC5F-50ED76131D84}"/>
          </ac:picMkLst>
        </pc:picChg>
      </pc:sldChg>
      <pc:sldChg chg="addSp delSp modSp new mod ord setBg">
        <pc:chgData name="Joanne Hopkins (Public Health Wales - No. 2 Capital Quarter)" userId="2e42b2e2-9ebd-46ce-8e46-eb562f179c81" providerId="ADAL" clId="{63781CAE-CE92-4476-9F73-1ED3FF426CF9}" dt="2025-02-17T20:53:41.746" v="35"/>
        <pc:sldMkLst>
          <pc:docMk/>
          <pc:sldMk cId="752821270" sldId="636"/>
        </pc:sldMkLst>
        <pc:spChg chg="del">
          <ac:chgData name="Joanne Hopkins (Public Health Wales - No. 2 Capital Quarter)" userId="2e42b2e2-9ebd-46ce-8e46-eb562f179c81" providerId="ADAL" clId="{63781CAE-CE92-4476-9F73-1ED3FF426CF9}" dt="2025-02-17T20:53:17.417" v="32" actId="26606"/>
          <ac:spMkLst>
            <pc:docMk/>
            <pc:sldMk cId="752821270" sldId="636"/>
            <ac:spMk id="2" creationId="{7041DB9E-1202-78C8-3A3C-7313B7D2A889}"/>
          </ac:spMkLst>
        </pc:spChg>
        <pc:spChg chg="del">
          <ac:chgData name="Joanne Hopkins (Public Health Wales - No. 2 Capital Quarter)" userId="2e42b2e2-9ebd-46ce-8e46-eb562f179c81" providerId="ADAL" clId="{63781CAE-CE92-4476-9F73-1ED3FF426CF9}" dt="2025-02-17T20:53:17.417" v="32" actId="26606"/>
          <ac:spMkLst>
            <pc:docMk/>
            <pc:sldMk cId="752821270" sldId="636"/>
            <ac:spMk id="3" creationId="{B144092F-4E8B-5E6F-86A3-B114049C7260}"/>
          </ac:spMkLst>
        </pc:spChg>
        <pc:spChg chg="add">
          <ac:chgData name="Joanne Hopkins (Public Health Wales - No. 2 Capital Quarter)" userId="2e42b2e2-9ebd-46ce-8e46-eb562f179c81" providerId="ADAL" clId="{63781CAE-CE92-4476-9F73-1ED3FF426CF9}" dt="2025-02-17T20:53:17.417" v="32" actId="26606"/>
          <ac:spMkLst>
            <pc:docMk/>
            <pc:sldMk cId="752821270" sldId="636"/>
            <ac:spMk id="1031" creationId="{F3060C83-F051-4F0E-ABAD-AA0DFC48B218}"/>
          </ac:spMkLst>
        </pc:spChg>
        <pc:spChg chg="add">
          <ac:chgData name="Joanne Hopkins (Public Health Wales - No. 2 Capital Quarter)" userId="2e42b2e2-9ebd-46ce-8e46-eb562f179c81" providerId="ADAL" clId="{63781CAE-CE92-4476-9F73-1ED3FF426CF9}" dt="2025-02-17T20:53:17.417" v="32" actId="26606"/>
          <ac:spMkLst>
            <pc:docMk/>
            <pc:sldMk cId="752821270" sldId="636"/>
            <ac:spMk id="1033" creationId="{83C98ABE-055B-441F-B07E-44F97F083C39}"/>
          </ac:spMkLst>
        </pc:spChg>
        <pc:spChg chg="add">
          <ac:chgData name="Joanne Hopkins (Public Health Wales - No. 2 Capital Quarter)" userId="2e42b2e2-9ebd-46ce-8e46-eb562f179c81" providerId="ADAL" clId="{63781CAE-CE92-4476-9F73-1ED3FF426CF9}" dt="2025-02-17T20:53:17.417" v="32" actId="26606"/>
          <ac:spMkLst>
            <pc:docMk/>
            <pc:sldMk cId="752821270" sldId="636"/>
            <ac:spMk id="1035" creationId="{29FDB030-9B49-4CED-8CCD-4D99382388AC}"/>
          </ac:spMkLst>
        </pc:spChg>
        <pc:spChg chg="add">
          <ac:chgData name="Joanne Hopkins (Public Health Wales - No. 2 Capital Quarter)" userId="2e42b2e2-9ebd-46ce-8e46-eb562f179c81" providerId="ADAL" clId="{63781CAE-CE92-4476-9F73-1ED3FF426CF9}" dt="2025-02-17T20:53:17.417" v="32" actId="26606"/>
          <ac:spMkLst>
            <pc:docMk/>
            <pc:sldMk cId="752821270" sldId="636"/>
            <ac:spMk id="1037" creationId="{3783CA14-24A1-485C-8B30-D6A5D87987AD}"/>
          </ac:spMkLst>
        </pc:spChg>
        <pc:spChg chg="add">
          <ac:chgData name="Joanne Hopkins (Public Health Wales - No. 2 Capital Quarter)" userId="2e42b2e2-9ebd-46ce-8e46-eb562f179c81" providerId="ADAL" clId="{63781CAE-CE92-4476-9F73-1ED3FF426CF9}" dt="2025-02-17T20:53:17.417" v="32" actId="26606"/>
          <ac:spMkLst>
            <pc:docMk/>
            <pc:sldMk cId="752821270" sldId="636"/>
            <ac:spMk id="1039" creationId="{9A97C86A-04D6-40F7-AE84-31AB43E6A846}"/>
          </ac:spMkLst>
        </pc:spChg>
        <pc:spChg chg="add">
          <ac:chgData name="Joanne Hopkins (Public Health Wales - No. 2 Capital Quarter)" userId="2e42b2e2-9ebd-46ce-8e46-eb562f179c81" providerId="ADAL" clId="{63781CAE-CE92-4476-9F73-1ED3FF426CF9}" dt="2025-02-17T20:53:17.417" v="32" actId="26606"/>
          <ac:spMkLst>
            <pc:docMk/>
            <pc:sldMk cId="752821270" sldId="636"/>
            <ac:spMk id="1041" creationId="{FF9F2414-84E8-453E-B1F3-389FDE8192D9}"/>
          </ac:spMkLst>
        </pc:spChg>
        <pc:spChg chg="add">
          <ac:chgData name="Joanne Hopkins (Public Health Wales - No. 2 Capital Quarter)" userId="2e42b2e2-9ebd-46ce-8e46-eb562f179c81" providerId="ADAL" clId="{63781CAE-CE92-4476-9F73-1ED3FF426CF9}" dt="2025-02-17T20:53:17.417" v="32" actId="26606"/>
          <ac:spMkLst>
            <pc:docMk/>
            <pc:sldMk cId="752821270" sldId="636"/>
            <ac:spMk id="1043" creationId="{3ECA69A1-7536-43AC-85EF-C7106179F5ED}"/>
          </ac:spMkLst>
        </pc:spChg>
        <pc:picChg chg="add mod">
          <ac:chgData name="Joanne Hopkins (Public Health Wales - No. 2 Capital Quarter)" userId="2e42b2e2-9ebd-46ce-8e46-eb562f179c81" providerId="ADAL" clId="{63781CAE-CE92-4476-9F73-1ED3FF426CF9}" dt="2025-02-17T20:53:17.417" v="32" actId="26606"/>
          <ac:picMkLst>
            <pc:docMk/>
            <pc:sldMk cId="752821270" sldId="636"/>
            <ac:picMk id="1026" creationId="{0F8E3CFB-AE33-BE11-27E7-161E01216439}"/>
          </ac:picMkLst>
        </pc:picChg>
      </pc:sldChg>
      <pc:sldChg chg="addSp delSp modSp new mod setBg setClrOvrMap">
        <pc:chgData name="Joanne Hopkins (Public Health Wales - No. 2 Capital Quarter)" userId="2e42b2e2-9ebd-46ce-8e46-eb562f179c81" providerId="ADAL" clId="{63781CAE-CE92-4476-9F73-1ED3FF426CF9}" dt="2025-02-17T21:13:09.330" v="726" actId="14100"/>
        <pc:sldMkLst>
          <pc:docMk/>
          <pc:sldMk cId="3098810359" sldId="637"/>
        </pc:sldMkLst>
        <pc:spChg chg="add del">
          <ac:chgData name="Joanne Hopkins (Public Health Wales - No. 2 Capital Quarter)" userId="2e42b2e2-9ebd-46ce-8e46-eb562f179c81" providerId="ADAL" clId="{63781CAE-CE92-4476-9F73-1ED3FF426CF9}" dt="2025-02-17T20:58:05.556" v="41" actId="26606"/>
          <ac:spMkLst>
            <pc:docMk/>
            <pc:sldMk cId="3098810359" sldId="637"/>
            <ac:spMk id="2" creationId="{E1556812-22D4-C119-F89C-EA33CFCD694B}"/>
          </ac:spMkLst>
        </pc:spChg>
        <pc:spChg chg="add del">
          <ac:chgData name="Joanne Hopkins (Public Health Wales - No. 2 Capital Quarter)" userId="2e42b2e2-9ebd-46ce-8e46-eb562f179c81" providerId="ADAL" clId="{63781CAE-CE92-4476-9F73-1ED3FF426CF9}" dt="2025-02-17T20:58:05.556" v="41" actId="26606"/>
          <ac:spMkLst>
            <pc:docMk/>
            <pc:sldMk cId="3098810359" sldId="637"/>
            <ac:spMk id="3" creationId="{85EFB585-8D3A-E11A-A913-B7B4E0D7F533}"/>
          </ac:spMkLst>
        </pc:spChg>
        <pc:spChg chg="add del">
          <ac:chgData name="Joanne Hopkins (Public Health Wales - No. 2 Capital Quarter)" userId="2e42b2e2-9ebd-46ce-8e46-eb562f179c81" providerId="ADAL" clId="{63781CAE-CE92-4476-9F73-1ED3FF426CF9}" dt="2025-02-17T21:01:00.789" v="294" actId="26606"/>
          <ac:spMkLst>
            <pc:docMk/>
            <pc:sldMk cId="3098810359" sldId="637"/>
            <ac:spMk id="16" creationId="{04812C46-200A-4DEB-A05E-3ED6C68C2387}"/>
          </ac:spMkLst>
        </pc:spChg>
        <pc:spChg chg="add del">
          <ac:chgData name="Joanne Hopkins (Public Health Wales - No. 2 Capital Quarter)" userId="2e42b2e2-9ebd-46ce-8e46-eb562f179c81" providerId="ADAL" clId="{63781CAE-CE92-4476-9F73-1ED3FF426CF9}" dt="2025-02-17T21:01:00.789" v="294" actId="26606"/>
          <ac:spMkLst>
            <pc:docMk/>
            <pc:sldMk cId="3098810359" sldId="637"/>
            <ac:spMk id="17" creationId="{D1EA859B-E555-4109-94F3-6700E046E008}"/>
          </ac:spMkLst>
        </pc:spChg>
        <pc:spChg chg="add mod">
          <ac:chgData name="Joanne Hopkins (Public Health Wales - No. 2 Capital Quarter)" userId="2e42b2e2-9ebd-46ce-8e46-eb562f179c81" providerId="ADAL" clId="{63781CAE-CE92-4476-9F73-1ED3FF426CF9}" dt="2025-02-17T21:12:47.830" v="723" actId="26606"/>
          <ac:spMkLst>
            <pc:docMk/>
            <pc:sldMk cId="3098810359" sldId="637"/>
            <ac:spMk id="18" creationId="{E1556812-22D4-C119-F89C-EA33CFCD694B}"/>
          </ac:spMkLst>
        </pc:spChg>
        <pc:spChg chg="add mod">
          <ac:chgData name="Joanne Hopkins (Public Health Wales - No. 2 Capital Quarter)" userId="2e42b2e2-9ebd-46ce-8e46-eb562f179c81" providerId="ADAL" clId="{63781CAE-CE92-4476-9F73-1ED3FF426CF9}" dt="2025-02-17T21:13:09.330" v="726" actId="14100"/>
          <ac:spMkLst>
            <pc:docMk/>
            <pc:sldMk cId="3098810359" sldId="637"/>
            <ac:spMk id="19" creationId="{85EFB585-8D3A-E11A-A913-B7B4E0D7F533}"/>
          </ac:spMkLst>
        </pc:spChg>
        <pc:spChg chg="add del">
          <ac:chgData name="Joanne Hopkins (Public Health Wales - No. 2 Capital Quarter)" userId="2e42b2e2-9ebd-46ce-8e46-eb562f179c81" providerId="ADAL" clId="{63781CAE-CE92-4476-9F73-1ED3FF426CF9}" dt="2025-02-17T21:12:47.830" v="723" actId="26606"/>
          <ac:spMkLst>
            <pc:docMk/>
            <pc:sldMk cId="3098810359" sldId="637"/>
            <ac:spMk id="24" creationId="{04812C46-200A-4DEB-A05E-3ED6C68C2387}"/>
          </ac:spMkLst>
        </pc:spChg>
        <pc:spChg chg="add del">
          <ac:chgData name="Joanne Hopkins (Public Health Wales - No. 2 Capital Quarter)" userId="2e42b2e2-9ebd-46ce-8e46-eb562f179c81" providerId="ADAL" clId="{63781CAE-CE92-4476-9F73-1ED3FF426CF9}" dt="2025-02-17T21:12:47.830" v="723" actId="26606"/>
          <ac:spMkLst>
            <pc:docMk/>
            <pc:sldMk cId="3098810359" sldId="637"/>
            <ac:spMk id="26" creationId="{D1EA859B-E555-4109-94F3-6700E046E008}"/>
          </ac:spMkLst>
        </pc:spChg>
        <pc:spChg chg="add">
          <ac:chgData name="Joanne Hopkins (Public Health Wales - No. 2 Capital Quarter)" userId="2e42b2e2-9ebd-46ce-8e46-eb562f179c81" providerId="ADAL" clId="{63781CAE-CE92-4476-9F73-1ED3FF426CF9}" dt="2025-02-17T21:12:47.830" v="723" actId="26606"/>
          <ac:spMkLst>
            <pc:docMk/>
            <pc:sldMk cId="3098810359" sldId="637"/>
            <ac:spMk id="31" creationId="{C5E6CFF1-2F42-4E10-9A97-F116F46F53FE}"/>
          </ac:spMkLst>
        </pc:spChg>
        <pc:grpChg chg="add del">
          <ac:chgData name="Joanne Hopkins (Public Health Wales - No. 2 Capital Quarter)" userId="2e42b2e2-9ebd-46ce-8e46-eb562f179c81" providerId="ADAL" clId="{63781CAE-CE92-4476-9F73-1ED3FF426CF9}" dt="2025-02-17T20:58:05.556" v="40" actId="26606"/>
          <ac:grpSpMkLst>
            <pc:docMk/>
            <pc:sldMk cId="3098810359" sldId="637"/>
            <ac:grpSpMk id="10" creationId="{723C66ED-DBBF-12CA-7F5E-813E0E7D036A}"/>
          </ac:grpSpMkLst>
        </pc:grpChg>
        <pc:picChg chg="add mod">
          <ac:chgData name="Joanne Hopkins (Public Health Wales - No. 2 Capital Quarter)" userId="2e42b2e2-9ebd-46ce-8e46-eb562f179c81" providerId="ADAL" clId="{63781CAE-CE92-4476-9F73-1ED3FF426CF9}" dt="2025-02-17T21:12:47.830" v="723" actId="26606"/>
          <ac:picMkLst>
            <pc:docMk/>
            <pc:sldMk cId="3098810359" sldId="637"/>
            <ac:picMk id="5" creationId="{4837D20C-D2B5-E4C3-895E-552ACA457E35}"/>
          </ac:picMkLst>
        </pc:picChg>
        <pc:cxnChg chg="add">
          <ac:chgData name="Joanne Hopkins (Public Health Wales - No. 2 Capital Quarter)" userId="2e42b2e2-9ebd-46ce-8e46-eb562f179c81" providerId="ADAL" clId="{63781CAE-CE92-4476-9F73-1ED3FF426CF9}" dt="2025-02-17T21:12:47.830" v="723" actId="26606"/>
          <ac:cxnSpMkLst>
            <pc:docMk/>
            <pc:sldMk cId="3098810359" sldId="637"/>
            <ac:cxnSpMk id="33" creationId="{96A8629B-8289-498B-939B-1CA0C106182C}"/>
          </ac:cxnSpMkLst>
        </pc:cxnChg>
      </pc:sldChg>
      <pc:sldChg chg="addSp delSp modSp new mod ord setBg setClrOvrMap">
        <pc:chgData name="Joanne Hopkins (Public Health Wales - No. 2 Capital Quarter)" userId="2e42b2e2-9ebd-46ce-8e46-eb562f179c81" providerId="ADAL" clId="{63781CAE-CE92-4476-9F73-1ED3FF426CF9}" dt="2025-02-17T21:35:22.346" v="1350"/>
        <pc:sldMkLst>
          <pc:docMk/>
          <pc:sldMk cId="243488469" sldId="638"/>
        </pc:sldMkLst>
        <pc:spChg chg="mod">
          <ac:chgData name="Joanne Hopkins (Public Health Wales - No. 2 Capital Quarter)" userId="2e42b2e2-9ebd-46ce-8e46-eb562f179c81" providerId="ADAL" clId="{63781CAE-CE92-4476-9F73-1ED3FF426CF9}" dt="2025-02-17T21:11:49.391" v="716" actId="26606"/>
          <ac:spMkLst>
            <pc:docMk/>
            <pc:sldMk cId="243488469" sldId="638"/>
            <ac:spMk id="2" creationId="{7DA2A8B1-9FF6-BE26-B8D8-AD514F12CD88}"/>
          </ac:spMkLst>
        </pc:spChg>
        <pc:spChg chg="mod">
          <ac:chgData name="Joanne Hopkins (Public Health Wales - No. 2 Capital Quarter)" userId="2e42b2e2-9ebd-46ce-8e46-eb562f179c81" providerId="ADAL" clId="{63781CAE-CE92-4476-9F73-1ED3FF426CF9}" dt="2025-02-17T21:13:57.776" v="756" actId="20577"/>
          <ac:spMkLst>
            <pc:docMk/>
            <pc:sldMk cId="243488469" sldId="638"/>
            <ac:spMk id="3" creationId="{F4DDF5B9-43CC-F24F-F9F1-56C8035787E5}"/>
          </ac:spMkLst>
        </pc:spChg>
        <pc:spChg chg="add del">
          <ac:chgData name="Joanne Hopkins (Public Health Wales - No. 2 Capital Quarter)" userId="2e42b2e2-9ebd-46ce-8e46-eb562f179c81" providerId="ADAL" clId="{63781CAE-CE92-4476-9F73-1ED3FF426CF9}" dt="2025-02-17T21:11:49.391" v="716" actId="26606"/>
          <ac:spMkLst>
            <pc:docMk/>
            <pc:sldMk cId="243488469" sldId="638"/>
            <ac:spMk id="10" creationId="{80DF40B2-80F7-4E71-B46C-284163F3654A}"/>
          </ac:spMkLst>
        </pc:spChg>
        <pc:spChg chg="add">
          <ac:chgData name="Joanne Hopkins (Public Health Wales - No. 2 Capital Quarter)" userId="2e42b2e2-9ebd-46ce-8e46-eb562f179c81" providerId="ADAL" clId="{63781CAE-CE92-4476-9F73-1ED3FF426CF9}" dt="2025-02-17T21:11:49.391" v="716" actId="26606"/>
          <ac:spMkLst>
            <pc:docMk/>
            <pc:sldMk cId="243488469" sldId="638"/>
            <ac:spMk id="15" creationId="{C5E6CFF1-2F42-4E10-9A97-F116F46F53FE}"/>
          </ac:spMkLst>
        </pc:spChg>
        <pc:picChg chg="add mod ord">
          <ac:chgData name="Joanne Hopkins (Public Health Wales - No. 2 Capital Quarter)" userId="2e42b2e2-9ebd-46ce-8e46-eb562f179c81" providerId="ADAL" clId="{63781CAE-CE92-4476-9F73-1ED3FF426CF9}" dt="2025-02-17T21:11:49.391" v="716" actId="26606"/>
          <ac:picMkLst>
            <pc:docMk/>
            <pc:sldMk cId="243488469" sldId="638"/>
            <ac:picMk id="5" creationId="{75632D26-B97A-B8D1-3E92-56332DA2E259}"/>
          </ac:picMkLst>
        </pc:picChg>
        <pc:cxnChg chg="add">
          <ac:chgData name="Joanne Hopkins (Public Health Wales - No. 2 Capital Quarter)" userId="2e42b2e2-9ebd-46ce-8e46-eb562f179c81" providerId="ADAL" clId="{63781CAE-CE92-4476-9F73-1ED3FF426CF9}" dt="2025-02-17T21:11:49.391" v="716" actId="26606"/>
          <ac:cxnSpMkLst>
            <pc:docMk/>
            <pc:sldMk cId="243488469" sldId="638"/>
            <ac:cxnSpMk id="17" creationId="{96A8629B-8289-498B-939B-1CA0C106182C}"/>
          </ac:cxnSpMkLst>
        </pc:cxnChg>
      </pc:sldChg>
      <pc:sldChg chg="addSp delSp modSp new mod setBg setClrOvrMap">
        <pc:chgData name="Joanne Hopkins (Public Health Wales - No. 2 Capital Quarter)" userId="2e42b2e2-9ebd-46ce-8e46-eb562f179c81" providerId="ADAL" clId="{63781CAE-CE92-4476-9F73-1ED3FF426CF9}" dt="2025-02-17T21:12:38.641" v="722" actId="14100"/>
        <pc:sldMkLst>
          <pc:docMk/>
          <pc:sldMk cId="3021190422" sldId="639"/>
        </pc:sldMkLst>
        <pc:spChg chg="mod">
          <ac:chgData name="Joanne Hopkins (Public Health Wales - No. 2 Capital Quarter)" userId="2e42b2e2-9ebd-46ce-8e46-eb562f179c81" providerId="ADAL" clId="{63781CAE-CE92-4476-9F73-1ED3FF426CF9}" dt="2025-02-17T21:11:25.634" v="713" actId="26606"/>
          <ac:spMkLst>
            <pc:docMk/>
            <pc:sldMk cId="3021190422" sldId="639"/>
            <ac:spMk id="2" creationId="{F07B6166-46AE-22A7-EFAD-E984187B89AC}"/>
          </ac:spMkLst>
        </pc:spChg>
        <pc:spChg chg="mod">
          <ac:chgData name="Joanne Hopkins (Public Health Wales - No. 2 Capital Quarter)" userId="2e42b2e2-9ebd-46ce-8e46-eb562f179c81" providerId="ADAL" clId="{63781CAE-CE92-4476-9F73-1ED3FF426CF9}" dt="2025-02-17T21:12:38.641" v="722" actId="14100"/>
          <ac:spMkLst>
            <pc:docMk/>
            <pc:sldMk cId="3021190422" sldId="639"/>
            <ac:spMk id="3" creationId="{8A798FAD-45AB-15DF-36D3-3D5238D48821}"/>
          </ac:spMkLst>
        </pc:spChg>
        <pc:spChg chg="add del">
          <ac:chgData name="Joanne Hopkins (Public Health Wales - No. 2 Capital Quarter)" userId="2e42b2e2-9ebd-46ce-8e46-eb562f179c81" providerId="ADAL" clId="{63781CAE-CE92-4476-9F73-1ED3FF426CF9}" dt="2025-02-17T21:08:53.900" v="537" actId="26606"/>
          <ac:spMkLst>
            <pc:docMk/>
            <pc:sldMk cId="3021190422" sldId="639"/>
            <ac:spMk id="10" creationId="{058A14AF-9FB5-4CC7-BA35-E8E85D3EDF0E}"/>
          </ac:spMkLst>
        </pc:spChg>
        <pc:spChg chg="add del">
          <ac:chgData name="Joanne Hopkins (Public Health Wales - No. 2 Capital Quarter)" userId="2e42b2e2-9ebd-46ce-8e46-eb562f179c81" providerId="ADAL" clId="{63781CAE-CE92-4476-9F73-1ED3FF426CF9}" dt="2025-02-17T21:08:53.900" v="537" actId="26606"/>
          <ac:spMkLst>
            <pc:docMk/>
            <pc:sldMk cId="3021190422" sldId="639"/>
            <ac:spMk id="12" creationId="{3A9A4357-BD1D-4622-A4FE-766E6AB8DE84}"/>
          </ac:spMkLst>
        </pc:spChg>
        <pc:spChg chg="add del">
          <ac:chgData name="Joanne Hopkins (Public Health Wales - No. 2 Capital Quarter)" userId="2e42b2e2-9ebd-46ce-8e46-eb562f179c81" providerId="ADAL" clId="{63781CAE-CE92-4476-9F73-1ED3FF426CF9}" dt="2025-02-17T21:08:53.900" v="537" actId="26606"/>
          <ac:spMkLst>
            <pc:docMk/>
            <pc:sldMk cId="3021190422" sldId="639"/>
            <ac:spMk id="14" creationId="{E659831F-0D9A-4C63-9EBB-8435B85A440F}"/>
          </ac:spMkLst>
        </pc:spChg>
        <pc:spChg chg="add del">
          <ac:chgData name="Joanne Hopkins (Public Health Wales - No. 2 Capital Quarter)" userId="2e42b2e2-9ebd-46ce-8e46-eb562f179c81" providerId="ADAL" clId="{63781CAE-CE92-4476-9F73-1ED3FF426CF9}" dt="2025-02-17T21:08:53.900" v="537" actId="26606"/>
          <ac:spMkLst>
            <pc:docMk/>
            <pc:sldMk cId="3021190422" sldId="639"/>
            <ac:spMk id="16" creationId="{E6995CE5-F890-4ABA-82A2-26507CE8D2A3}"/>
          </ac:spMkLst>
        </pc:spChg>
        <pc:spChg chg="add del">
          <ac:chgData name="Joanne Hopkins (Public Health Wales - No. 2 Capital Quarter)" userId="2e42b2e2-9ebd-46ce-8e46-eb562f179c81" providerId="ADAL" clId="{63781CAE-CE92-4476-9F73-1ED3FF426CF9}" dt="2025-02-17T21:11:25.634" v="713" actId="26606"/>
          <ac:spMkLst>
            <pc:docMk/>
            <pc:sldMk cId="3021190422" sldId="639"/>
            <ac:spMk id="18" creationId="{04812C46-200A-4DEB-A05E-3ED6C68C2387}"/>
          </ac:spMkLst>
        </pc:spChg>
        <pc:spChg chg="add del">
          <ac:chgData name="Joanne Hopkins (Public Health Wales - No. 2 Capital Quarter)" userId="2e42b2e2-9ebd-46ce-8e46-eb562f179c81" providerId="ADAL" clId="{63781CAE-CE92-4476-9F73-1ED3FF426CF9}" dt="2025-02-17T21:11:25.634" v="713" actId="26606"/>
          <ac:spMkLst>
            <pc:docMk/>
            <pc:sldMk cId="3021190422" sldId="639"/>
            <ac:spMk id="19" creationId="{D1EA859B-E555-4109-94F3-6700E046E008}"/>
          </ac:spMkLst>
        </pc:spChg>
        <pc:spChg chg="add">
          <ac:chgData name="Joanne Hopkins (Public Health Wales - No. 2 Capital Quarter)" userId="2e42b2e2-9ebd-46ce-8e46-eb562f179c81" providerId="ADAL" clId="{63781CAE-CE92-4476-9F73-1ED3FF426CF9}" dt="2025-02-17T21:11:25.634" v="713" actId="26606"/>
          <ac:spMkLst>
            <pc:docMk/>
            <pc:sldMk cId="3021190422" sldId="639"/>
            <ac:spMk id="24" creationId="{C5E6CFF1-2F42-4E10-9A97-F116F46F53FE}"/>
          </ac:spMkLst>
        </pc:spChg>
        <pc:picChg chg="add mod ord">
          <ac:chgData name="Joanne Hopkins (Public Health Wales - No. 2 Capital Quarter)" userId="2e42b2e2-9ebd-46ce-8e46-eb562f179c81" providerId="ADAL" clId="{63781CAE-CE92-4476-9F73-1ED3FF426CF9}" dt="2025-02-17T21:11:25.634" v="713" actId="26606"/>
          <ac:picMkLst>
            <pc:docMk/>
            <pc:sldMk cId="3021190422" sldId="639"/>
            <ac:picMk id="5" creationId="{234459EF-870A-2D4F-E75B-B0E04B973E6D}"/>
          </ac:picMkLst>
        </pc:picChg>
        <pc:cxnChg chg="add">
          <ac:chgData name="Joanne Hopkins (Public Health Wales - No. 2 Capital Quarter)" userId="2e42b2e2-9ebd-46ce-8e46-eb562f179c81" providerId="ADAL" clId="{63781CAE-CE92-4476-9F73-1ED3FF426CF9}" dt="2025-02-17T21:11:25.634" v="713" actId="26606"/>
          <ac:cxnSpMkLst>
            <pc:docMk/>
            <pc:sldMk cId="3021190422" sldId="639"/>
            <ac:cxnSpMk id="26" creationId="{96A8629B-8289-498B-939B-1CA0C106182C}"/>
          </ac:cxnSpMkLst>
        </pc:cxnChg>
      </pc:sldChg>
      <pc:sldChg chg="new del">
        <pc:chgData name="Joanne Hopkins (Public Health Wales - No. 2 Capital Quarter)" userId="2e42b2e2-9ebd-46ce-8e46-eb562f179c81" providerId="ADAL" clId="{63781CAE-CE92-4476-9F73-1ED3FF426CF9}" dt="2025-02-17T21:36:10.409" v="1352" actId="47"/>
        <pc:sldMkLst>
          <pc:docMk/>
          <pc:sldMk cId="630708372" sldId="640"/>
        </pc:sldMkLst>
      </pc:sldChg>
      <pc:sldChg chg="addSp delSp modSp new mod ord setBg">
        <pc:chgData name="Joanne Hopkins (Public Health Wales - No. 2 Capital Quarter)" userId="2e42b2e2-9ebd-46ce-8e46-eb562f179c81" providerId="ADAL" clId="{63781CAE-CE92-4476-9F73-1ED3FF426CF9}" dt="2025-02-17T21:35:11.438" v="1348"/>
        <pc:sldMkLst>
          <pc:docMk/>
          <pc:sldMk cId="2953066030" sldId="641"/>
        </pc:sldMkLst>
        <pc:spChg chg="mod ord">
          <ac:chgData name="Joanne Hopkins (Public Health Wales - No. 2 Capital Quarter)" userId="2e42b2e2-9ebd-46ce-8e46-eb562f179c81" providerId="ADAL" clId="{63781CAE-CE92-4476-9F73-1ED3FF426CF9}" dt="2025-02-17T21:27:03.520" v="988" actId="26606"/>
          <ac:spMkLst>
            <pc:docMk/>
            <pc:sldMk cId="2953066030" sldId="641"/>
            <ac:spMk id="2" creationId="{70C96B1F-784D-220C-FE86-98D999127F6D}"/>
          </ac:spMkLst>
        </pc:spChg>
        <pc:spChg chg="del">
          <ac:chgData name="Joanne Hopkins (Public Health Wales - No. 2 Capital Quarter)" userId="2e42b2e2-9ebd-46ce-8e46-eb562f179c81" providerId="ADAL" clId="{63781CAE-CE92-4476-9F73-1ED3FF426CF9}" dt="2025-02-17T21:18:33.372" v="759" actId="22"/>
          <ac:spMkLst>
            <pc:docMk/>
            <pc:sldMk cId="2953066030" sldId="641"/>
            <ac:spMk id="3" creationId="{F3AA0867-6490-46CA-01E3-F51CF883D5C1}"/>
          </ac:spMkLst>
        </pc:spChg>
        <pc:spChg chg="add mod">
          <ac:chgData name="Joanne Hopkins (Public Health Wales - No. 2 Capital Quarter)" userId="2e42b2e2-9ebd-46ce-8e46-eb562f179c81" providerId="ADAL" clId="{63781CAE-CE92-4476-9F73-1ED3FF426CF9}" dt="2025-02-17T21:27:03.520" v="988" actId="26606"/>
          <ac:spMkLst>
            <pc:docMk/>
            <pc:sldMk cId="2953066030" sldId="641"/>
            <ac:spMk id="7" creationId="{9492FC72-BDF4-9CE0-CED0-A36A32BB17A4}"/>
          </ac:spMkLst>
        </pc:spChg>
        <pc:spChg chg="add del">
          <ac:chgData name="Joanne Hopkins (Public Health Wales - No. 2 Capital Quarter)" userId="2e42b2e2-9ebd-46ce-8e46-eb562f179c81" providerId="ADAL" clId="{63781CAE-CE92-4476-9F73-1ED3FF426CF9}" dt="2025-02-17T21:18:55.827" v="762" actId="26606"/>
          <ac:spMkLst>
            <pc:docMk/>
            <pc:sldMk cId="2953066030" sldId="641"/>
            <ac:spMk id="9" creationId="{0FE7376B-972C-94C5-16DA-52357E9F1458}"/>
          </ac:spMkLst>
        </pc:spChg>
        <pc:spChg chg="add del">
          <ac:chgData name="Joanne Hopkins (Public Health Wales - No. 2 Capital Quarter)" userId="2e42b2e2-9ebd-46ce-8e46-eb562f179c81" providerId="ADAL" clId="{63781CAE-CE92-4476-9F73-1ED3FF426CF9}" dt="2025-02-17T21:18:55.827" v="762" actId="26606"/>
          <ac:spMkLst>
            <pc:docMk/>
            <pc:sldMk cId="2953066030" sldId="641"/>
            <ac:spMk id="12" creationId="{3AFE8227-C443-417B-BA91-520EB1EF4559}"/>
          </ac:spMkLst>
        </pc:spChg>
        <pc:spChg chg="add del">
          <ac:chgData name="Joanne Hopkins (Public Health Wales - No. 2 Capital Quarter)" userId="2e42b2e2-9ebd-46ce-8e46-eb562f179c81" providerId="ADAL" clId="{63781CAE-CE92-4476-9F73-1ED3FF426CF9}" dt="2025-02-17T21:18:55.827" v="762" actId="26606"/>
          <ac:spMkLst>
            <pc:docMk/>
            <pc:sldMk cId="2953066030" sldId="641"/>
            <ac:spMk id="14" creationId="{907741FC-B544-4A6E-B831-6789D042333D}"/>
          </ac:spMkLst>
        </pc:spChg>
        <pc:spChg chg="add del">
          <ac:chgData name="Joanne Hopkins (Public Health Wales - No. 2 Capital Quarter)" userId="2e42b2e2-9ebd-46ce-8e46-eb562f179c81" providerId="ADAL" clId="{63781CAE-CE92-4476-9F73-1ED3FF426CF9}" dt="2025-02-17T21:18:55.827" v="762" actId="26606"/>
          <ac:spMkLst>
            <pc:docMk/>
            <pc:sldMk cId="2953066030" sldId="641"/>
            <ac:spMk id="16" creationId="{3F0BE7ED-7814-4273-B18A-F26CC0380380}"/>
          </ac:spMkLst>
        </pc:spChg>
        <pc:spChg chg="add del">
          <ac:chgData name="Joanne Hopkins (Public Health Wales - No. 2 Capital Quarter)" userId="2e42b2e2-9ebd-46ce-8e46-eb562f179c81" providerId="ADAL" clId="{63781CAE-CE92-4476-9F73-1ED3FF426CF9}" dt="2025-02-17T21:19:12.836" v="764" actId="26606"/>
          <ac:spMkLst>
            <pc:docMk/>
            <pc:sldMk cId="2953066030" sldId="641"/>
            <ac:spMk id="19" creationId="{51075B0B-3CC2-E669-77FD-2506DA7E31CE}"/>
          </ac:spMkLst>
        </pc:spChg>
        <pc:spChg chg="add del">
          <ac:chgData name="Joanne Hopkins (Public Health Wales - No. 2 Capital Quarter)" userId="2e42b2e2-9ebd-46ce-8e46-eb562f179c81" providerId="ADAL" clId="{63781CAE-CE92-4476-9F73-1ED3FF426CF9}" dt="2025-02-17T21:27:03.520" v="988" actId="26606"/>
          <ac:spMkLst>
            <pc:docMk/>
            <pc:sldMk cId="2953066030" sldId="641"/>
            <ac:spMk id="21" creationId="{8181FC64-B306-4821-98E2-780662EFC486}"/>
          </ac:spMkLst>
        </pc:spChg>
        <pc:spChg chg="add del">
          <ac:chgData name="Joanne Hopkins (Public Health Wales - No. 2 Capital Quarter)" userId="2e42b2e2-9ebd-46ce-8e46-eb562f179c81" providerId="ADAL" clId="{63781CAE-CE92-4476-9F73-1ED3FF426CF9}" dt="2025-02-17T21:27:03.520" v="988" actId="26606"/>
          <ac:spMkLst>
            <pc:docMk/>
            <pc:sldMk cId="2953066030" sldId="641"/>
            <ac:spMk id="22" creationId="{5871FC61-DD4E-47D4-81FD-8A7E7D12B371}"/>
          </ac:spMkLst>
        </pc:spChg>
        <pc:spChg chg="add del">
          <ac:chgData name="Joanne Hopkins (Public Health Wales - No. 2 Capital Quarter)" userId="2e42b2e2-9ebd-46ce-8e46-eb562f179c81" providerId="ADAL" clId="{63781CAE-CE92-4476-9F73-1ED3FF426CF9}" dt="2025-02-17T21:27:03.520" v="988" actId="26606"/>
          <ac:spMkLst>
            <pc:docMk/>
            <pc:sldMk cId="2953066030" sldId="641"/>
            <ac:spMk id="23" creationId="{F9EC3F91-A75C-4F74-867E-E4C28C13546B}"/>
          </ac:spMkLst>
        </pc:spChg>
        <pc:spChg chg="add del">
          <ac:chgData name="Joanne Hopkins (Public Health Wales - No. 2 Capital Quarter)" userId="2e42b2e2-9ebd-46ce-8e46-eb562f179c81" providerId="ADAL" clId="{63781CAE-CE92-4476-9F73-1ED3FF426CF9}" dt="2025-02-17T21:27:03.520" v="988" actId="26606"/>
          <ac:spMkLst>
            <pc:docMk/>
            <pc:sldMk cId="2953066030" sldId="641"/>
            <ac:spMk id="24" creationId="{829A1E2C-5AC8-40FC-99E9-832069D39792}"/>
          </ac:spMkLst>
        </pc:spChg>
        <pc:spChg chg="add del">
          <ac:chgData name="Joanne Hopkins (Public Health Wales - No. 2 Capital Quarter)" userId="2e42b2e2-9ebd-46ce-8e46-eb562f179c81" providerId="ADAL" clId="{63781CAE-CE92-4476-9F73-1ED3FF426CF9}" dt="2025-02-17T21:19:41.718" v="785" actId="3680"/>
          <ac:spMkLst>
            <pc:docMk/>
            <pc:sldMk cId="2953066030" sldId="641"/>
            <ac:spMk id="25" creationId="{7C1FCD34-41EB-05BC-ABEF-5AE52749CD13}"/>
          </ac:spMkLst>
        </pc:spChg>
        <pc:spChg chg="add">
          <ac:chgData name="Joanne Hopkins (Public Health Wales - No. 2 Capital Quarter)" userId="2e42b2e2-9ebd-46ce-8e46-eb562f179c81" providerId="ADAL" clId="{63781CAE-CE92-4476-9F73-1ED3FF426CF9}" dt="2025-02-17T21:27:03.520" v="988" actId="26606"/>
          <ac:spMkLst>
            <pc:docMk/>
            <pc:sldMk cId="2953066030" sldId="641"/>
            <ac:spMk id="29" creationId="{F0087D53-9295-4463-AAE4-D5C626046E9F}"/>
          </ac:spMkLst>
        </pc:spChg>
        <pc:spChg chg="add">
          <ac:chgData name="Joanne Hopkins (Public Health Wales - No. 2 Capital Quarter)" userId="2e42b2e2-9ebd-46ce-8e46-eb562f179c81" providerId="ADAL" clId="{63781CAE-CE92-4476-9F73-1ED3FF426CF9}" dt="2025-02-17T21:27:03.520" v="988" actId="26606"/>
          <ac:spMkLst>
            <pc:docMk/>
            <pc:sldMk cId="2953066030" sldId="641"/>
            <ac:spMk id="31" creationId="{D6A9C53F-5F90-40A5-8C85-5412D39C8C68}"/>
          </ac:spMkLst>
        </pc:spChg>
        <pc:graphicFrameChg chg="add mod ord modGraphic">
          <ac:chgData name="Joanne Hopkins (Public Health Wales - No. 2 Capital Quarter)" userId="2e42b2e2-9ebd-46ce-8e46-eb562f179c81" providerId="ADAL" clId="{63781CAE-CE92-4476-9F73-1ED3FF426CF9}" dt="2025-02-17T21:27:03.520" v="988" actId="26606"/>
          <ac:graphicFrameMkLst>
            <pc:docMk/>
            <pc:sldMk cId="2953066030" sldId="641"/>
            <ac:graphicFrameMk id="6" creationId="{E2BA2A62-18D0-6519-F2F8-F395875B7D58}"/>
          </ac:graphicFrameMkLst>
        </pc:graphicFrameChg>
        <pc:picChg chg="add mod ord">
          <ac:chgData name="Joanne Hopkins (Public Health Wales - No. 2 Capital Quarter)" userId="2e42b2e2-9ebd-46ce-8e46-eb562f179c81" providerId="ADAL" clId="{63781CAE-CE92-4476-9F73-1ED3FF426CF9}" dt="2025-02-17T21:27:03.520" v="988" actId="26606"/>
          <ac:picMkLst>
            <pc:docMk/>
            <pc:sldMk cId="2953066030" sldId="641"/>
            <ac:picMk id="5" creationId="{B0C90FD8-8C26-61EA-FA58-08BCD058D176}"/>
          </ac:picMkLst>
        </pc:picChg>
        <pc:cxnChg chg="add del">
          <ac:chgData name="Joanne Hopkins (Public Health Wales - No. 2 Capital Quarter)" userId="2e42b2e2-9ebd-46ce-8e46-eb562f179c81" providerId="ADAL" clId="{63781CAE-CE92-4476-9F73-1ED3FF426CF9}" dt="2025-02-17T21:19:12.836" v="764" actId="26606"/>
          <ac:cxnSpMkLst>
            <pc:docMk/>
            <pc:sldMk cId="2953066030" sldId="641"/>
            <ac:cxnSpMk id="18" creationId="{249EDD1B-F94D-B4E6-ACAA-566B9A26FDE3}"/>
          </ac:cxnSpMkLst>
        </pc:cxnChg>
      </pc:sldChg>
      <pc:sldChg chg="addSp delSp modSp new del mod setBg">
        <pc:chgData name="Joanne Hopkins (Public Health Wales - No. 2 Capital Quarter)" userId="2e42b2e2-9ebd-46ce-8e46-eb562f179c81" providerId="ADAL" clId="{63781CAE-CE92-4476-9F73-1ED3FF426CF9}" dt="2025-02-17T21:34:50.120" v="1345" actId="2696"/>
        <pc:sldMkLst>
          <pc:docMk/>
          <pc:sldMk cId="995059115" sldId="642"/>
        </pc:sldMkLst>
        <pc:spChg chg="mod ord">
          <ac:chgData name="Joanne Hopkins (Public Health Wales - No. 2 Capital Quarter)" userId="2e42b2e2-9ebd-46ce-8e46-eb562f179c81" providerId="ADAL" clId="{63781CAE-CE92-4476-9F73-1ED3FF426CF9}" dt="2025-02-17T21:28:29.609" v="1014" actId="20577"/>
          <ac:spMkLst>
            <pc:docMk/>
            <pc:sldMk cId="995059115" sldId="642"/>
            <ac:spMk id="2" creationId="{EDFD6008-2966-394E-8EEC-E54FCC7D2D37}"/>
          </ac:spMkLst>
        </pc:spChg>
        <pc:spChg chg="del">
          <ac:chgData name="Joanne Hopkins (Public Health Wales - No. 2 Capital Quarter)" userId="2e42b2e2-9ebd-46ce-8e46-eb562f179c81" providerId="ADAL" clId="{63781CAE-CE92-4476-9F73-1ED3FF426CF9}" dt="2025-02-17T21:28:06.114" v="990" actId="22"/>
          <ac:spMkLst>
            <pc:docMk/>
            <pc:sldMk cId="995059115" sldId="642"/>
            <ac:spMk id="3" creationId="{14025AB6-0C46-C374-C31D-179B5A60909E}"/>
          </ac:spMkLst>
        </pc:spChg>
        <pc:spChg chg="add del mod">
          <ac:chgData name="Joanne Hopkins (Public Health Wales - No. 2 Capital Quarter)" userId="2e42b2e2-9ebd-46ce-8e46-eb562f179c81" providerId="ADAL" clId="{63781CAE-CE92-4476-9F73-1ED3FF426CF9}" dt="2025-02-17T21:28:48.470" v="1050" actId="3680"/>
          <ac:spMkLst>
            <pc:docMk/>
            <pc:sldMk cId="995059115" sldId="642"/>
            <ac:spMk id="9" creationId="{C74EA098-CB1C-FC81-4921-8A24F4DBF10E}"/>
          </ac:spMkLst>
        </pc:spChg>
        <pc:spChg chg="add">
          <ac:chgData name="Joanne Hopkins (Public Health Wales - No. 2 Capital Quarter)" userId="2e42b2e2-9ebd-46ce-8e46-eb562f179c81" providerId="ADAL" clId="{63781CAE-CE92-4476-9F73-1ED3FF426CF9}" dt="2025-02-17T21:28:09.677" v="991" actId="26606"/>
          <ac:spMkLst>
            <pc:docMk/>
            <pc:sldMk cId="995059115" sldId="642"/>
            <ac:spMk id="12" creationId="{04812C46-200A-4DEB-A05E-3ED6C68C2387}"/>
          </ac:spMkLst>
        </pc:spChg>
        <pc:spChg chg="add">
          <ac:chgData name="Joanne Hopkins (Public Health Wales - No. 2 Capital Quarter)" userId="2e42b2e2-9ebd-46ce-8e46-eb562f179c81" providerId="ADAL" clId="{63781CAE-CE92-4476-9F73-1ED3FF426CF9}" dt="2025-02-17T21:28:09.677" v="991" actId="26606"/>
          <ac:spMkLst>
            <pc:docMk/>
            <pc:sldMk cId="995059115" sldId="642"/>
            <ac:spMk id="14" creationId="{D1EA859B-E555-4109-94F3-6700E046E008}"/>
          </ac:spMkLst>
        </pc:spChg>
        <pc:graphicFrameChg chg="add mod ord modGraphic">
          <ac:chgData name="Joanne Hopkins (Public Health Wales - No. 2 Capital Quarter)" userId="2e42b2e2-9ebd-46ce-8e46-eb562f179c81" providerId="ADAL" clId="{63781CAE-CE92-4476-9F73-1ED3FF426CF9}" dt="2025-02-17T21:31:20.229" v="1170" actId="14100"/>
          <ac:graphicFrameMkLst>
            <pc:docMk/>
            <pc:sldMk cId="995059115" sldId="642"/>
            <ac:graphicFrameMk id="6" creationId="{BDEFFD1D-0ADD-3E25-B707-42F3990C4556}"/>
          </ac:graphicFrameMkLst>
        </pc:graphicFrameChg>
        <pc:graphicFrameChg chg="add del modGraphic">
          <ac:chgData name="Joanne Hopkins (Public Health Wales - No. 2 Capital Quarter)" userId="2e42b2e2-9ebd-46ce-8e46-eb562f179c81" providerId="ADAL" clId="{63781CAE-CE92-4476-9F73-1ED3FF426CF9}" dt="2025-02-17T21:31:53.419" v="1172" actId="27309"/>
          <ac:graphicFrameMkLst>
            <pc:docMk/>
            <pc:sldMk cId="995059115" sldId="642"/>
            <ac:graphicFrameMk id="8" creationId="{98C68AF6-777F-EBF5-013F-ADC918C5A40C}"/>
          </ac:graphicFrameMkLst>
        </pc:graphicFrameChg>
        <pc:picChg chg="add mod ord">
          <ac:chgData name="Joanne Hopkins (Public Health Wales - No. 2 Capital Quarter)" userId="2e42b2e2-9ebd-46ce-8e46-eb562f179c81" providerId="ADAL" clId="{63781CAE-CE92-4476-9F73-1ED3FF426CF9}" dt="2025-02-17T21:32:00.759" v="1174" actId="1076"/>
          <ac:picMkLst>
            <pc:docMk/>
            <pc:sldMk cId="995059115" sldId="642"/>
            <ac:picMk id="5" creationId="{9B34AA0C-5000-1FB1-B4AB-7905B50C17DF}"/>
          </ac:picMkLst>
        </pc:picChg>
      </pc:sldChg>
      <pc:sldChg chg="new del">
        <pc:chgData name="Joanne Hopkins (Public Health Wales - No. 2 Capital Quarter)" userId="2e42b2e2-9ebd-46ce-8e46-eb562f179c81" providerId="ADAL" clId="{63781CAE-CE92-4476-9F73-1ED3FF426CF9}" dt="2025-02-17T21:34:56.008" v="1346" actId="47"/>
        <pc:sldMkLst>
          <pc:docMk/>
          <pc:sldMk cId="4048959645" sldId="643"/>
        </pc:sldMkLst>
      </pc:sldChg>
      <pc:sldChg chg="addSp delSp modSp add mod">
        <pc:chgData name="Joanne Hopkins (Public Health Wales - No. 2 Capital Quarter)" userId="2e42b2e2-9ebd-46ce-8e46-eb562f179c81" providerId="ADAL" clId="{63781CAE-CE92-4476-9F73-1ED3FF426CF9}" dt="2025-02-17T21:34:39.330" v="1344" actId="26606"/>
        <pc:sldMkLst>
          <pc:docMk/>
          <pc:sldMk cId="1659230119" sldId="644"/>
        </pc:sldMkLst>
        <pc:spChg chg="mod">
          <ac:chgData name="Joanne Hopkins (Public Health Wales - No. 2 Capital Quarter)" userId="2e42b2e2-9ebd-46ce-8e46-eb562f179c81" providerId="ADAL" clId="{63781CAE-CE92-4476-9F73-1ED3FF426CF9}" dt="2025-02-17T21:34:39.330" v="1344" actId="26606"/>
          <ac:spMkLst>
            <pc:docMk/>
            <pc:sldMk cId="1659230119" sldId="644"/>
            <ac:spMk id="2" creationId="{70C96B1F-784D-220C-FE86-98D999127F6D}"/>
          </ac:spMkLst>
        </pc:spChg>
        <pc:spChg chg="mod">
          <ac:chgData name="Joanne Hopkins (Public Health Wales - No. 2 Capital Quarter)" userId="2e42b2e2-9ebd-46ce-8e46-eb562f179c81" providerId="ADAL" clId="{63781CAE-CE92-4476-9F73-1ED3FF426CF9}" dt="2025-02-17T21:34:39.330" v="1344" actId="26606"/>
          <ac:spMkLst>
            <pc:docMk/>
            <pc:sldMk cId="1659230119" sldId="644"/>
            <ac:spMk id="7" creationId="{9492FC72-BDF4-9CE0-CED0-A36A32BB17A4}"/>
          </ac:spMkLst>
        </pc:spChg>
        <pc:spChg chg="del">
          <ac:chgData name="Joanne Hopkins (Public Health Wales - No. 2 Capital Quarter)" userId="2e42b2e2-9ebd-46ce-8e46-eb562f179c81" providerId="ADAL" clId="{63781CAE-CE92-4476-9F73-1ED3FF426CF9}" dt="2025-02-17T21:34:39.330" v="1344" actId="26606"/>
          <ac:spMkLst>
            <pc:docMk/>
            <pc:sldMk cId="1659230119" sldId="644"/>
            <ac:spMk id="29" creationId="{F0087D53-9295-4463-AAE4-D5C626046E9F}"/>
          </ac:spMkLst>
        </pc:spChg>
        <pc:spChg chg="del">
          <ac:chgData name="Joanne Hopkins (Public Health Wales - No. 2 Capital Quarter)" userId="2e42b2e2-9ebd-46ce-8e46-eb562f179c81" providerId="ADAL" clId="{63781CAE-CE92-4476-9F73-1ED3FF426CF9}" dt="2025-02-17T21:34:39.330" v="1344" actId="26606"/>
          <ac:spMkLst>
            <pc:docMk/>
            <pc:sldMk cId="1659230119" sldId="644"/>
            <ac:spMk id="31" creationId="{D6A9C53F-5F90-40A5-8C85-5412D39C8C68}"/>
          </ac:spMkLst>
        </pc:spChg>
        <pc:spChg chg="add">
          <ac:chgData name="Joanne Hopkins (Public Health Wales - No. 2 Capital Quarter)" userId="2e42b2e2-9ebd-46ce-8e46-eb562f179c81" providerId="ADAL" clId="{63781CAE-CE92-4476-9F73-1ED3FF426CF9}" dt="2025-02-17T21:34:39.330" v="1344" actId="26606"/>
          <ac:spMkLst>
            <pc:docMk/>
            <pc:sldMk cId="1659230119" sldId="644"/>
            <ac:spMk id="36" creationId="{C4879EFC-8E62-4E00-973C-C45EE9EC676D}"/>
          </ac:spMkLst>
        </pc:spChg>
        <pc:spChg chg="add">
          <ac:chgData name="Joanne Hopkins (Public Health Wales - No. 2 Capital Quarter)" userId="2e42b2e2-9ebd-46ce-8e46-eb562f179c81" providerId="ADAL" clId="{63781CAE-CE92-4476-9F73-1ED3FF426CF9}" dt="2025-02-17T21:34:39.330" v="1344" actId="26606"/>
          <ac:spMkLst>
            <pc:docMk/>
            <pc:sldMk cId="1659230119" sldId="644"/>
            <ac:spMk id="38" creationId="{D6A9C53F-5F90-40A5-8C85-5412D39C8C68}"/>
          </ac:spMkLst>
        </pc:spChg>
        <pc:graphicFrameChg chg="add mod modGraphic">
          <ac:chgData name="Joanne Hopkins (Public Health Wales - No. 2 Capital Quarter)" userId="2e42b2e2-9ebd-46ce-8e46-eb562f179c81" providerId="ADAL" clId="{63781CAE-CE92-4476-9F73-1ED3FF426CF9}" dt="2025-02-17T21:34:39.330" v="1344" actId="26606"/>
          <ac:graphicFrameMkLst>
            <pc:docMk/>
            <pc:sldMk cId="1659230119" sldId="644"/>
            <ac:graphicFrameMk id="6" creationId="{E2BA2A62-18D0-6519-F2F8-F395875B7D58}"/>
          </ac:graphicFrameMkLst>
        </pc:graphicFrameChg>
        <pc:picChg chg="mod">
          <ac:chgData name="Joanne Hopkins (Public Health Wales - No. 2 Capital Quarter)" userId="2e42b2e2-9ebd-46ce-8e46-eb562f179c81" providerId="ADAL" clId="{63781CAE-CE92-4476-9F73-1ED3FF426CF9}" dt="2025-02-17T21:34:39.330" v="1344" actId="26606"/>
          <ac:picMkLst>
            <pc:docMk/>
            <pc:sldMk cId="1659230119" sldId="644"/>
            <ac:picMk id="5" creationId="{B0C90FD8-8C26-61EA-FA58-08BCD058D176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3841F-BFA5-E84D-9FBF-C2EF90B9D7E0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0E142-3AF0-A947-ABB3-AF8FB9473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430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4033A-9BE4-C148-A588-EF9D888CAC46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21FB3-2FB1-D246-9430-EC4C2EC16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266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975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721FB3-2FB1-D246-9430-EC4C2EC16A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5527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18457"/>
            <a:ext cx="10492882" cy="830997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2805101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2253927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</p:spTree>
    <p:extLst>
      <p:ext uri="{BB962C8B-B14F-4D97-AF65-F5344CB8AC3E}">
        <p14:creationId xmlns:p14="http://schemas.microsoft.com/office/powerpoint/2010/main" val="1834730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33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440128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3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805562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228606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7017084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2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9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340729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706163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129207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0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917685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8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56633" y="1432038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657554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5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22808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7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9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8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2" y="4560199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15962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2" y="4224117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3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4440173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4440173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6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8164384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8164384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4440173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168689" y="2003311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&amp;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92000" cy="597485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6089373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715618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6089373" y="5814391"/>
            <a:ext cx="6102626" cy="1043609"/>
          </a:xfrm>
          <a:prstGeom prst="rect">
            <a:avLst/>
          </a:prstGeom>
          <a:gradFill>
            <a:gsLst>
              <a:gs pos="100000">
                <a:srgbClr val="324F82">
                  <a:alpha val="50000"/>
                </a:srgbClr>
              </a:gs>
              <a:gs pos="0">
                <a:srgbClr val="324F82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0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715964" y="216673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715963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02626" y="1"/>
            <a:ext cx="6089374" cy="6858000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6818244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0" y="5814391"/>
            <a:ext cx="6102626" cy="1043609"/>
          </a:xfrm>
          <a:prstGeom prst="rect">
            <a:avLst/>
          </a:prstGeom>
          <a:gradFill>
            <a:gsLst>
              <a:gs pos="100000">
                <a:schemeClr val="bg1">
                  <a:alpha val="49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6818589" y="216265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818244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818244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2703444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3639988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3088814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21772"/>
            <a:ext cx="10492882" cy="166199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 </a:t>
            </a:r>
            <a:br>
              <a:rPr lang="en-US" dirty="0"/>
            </a:br>
            <a:r>
              <a:rPr lang="en-US" dirty="0"/>
              <a:t>Two Lines Template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715617"/>
            <a:ext cx="10760766" cy="5401276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Chapter/Slide Title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2057401"/>
            <a:ext cx="10760766" cy="4059492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Icon Chapter Slide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4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430079" y="2057400"/>
            <a:ext cx="1331842" cy="1331842"/>
          </a:xfrm>
          <a:prstGeom prst="rect">
            <a:avLst/>
          </a:prstGeom>
          <a:noFill/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y questions?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715617" y="3315615"/>
            <a:ext cx="107640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Thank</a:t>
            </a:r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you for listening.</a:t>
            </a:r>
          </a:p>
          <a:p>
            <a:pPr algn="ctr"/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Any questions?</a:t>
            </a:r>
            <a:endParaRPr lang="en-US" sz="4400" b="1" i="0" dirty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389" y="1769165"/>
            <a:ext cx="1717886" cy="14092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5963" y="1838325"/>
            <a:ext cx="10760075" cy="3736975"/>
          </a:xfrm>
          <a:prstGeom prst="rect">
            <a:avLst/>
          </a:prstGeom>
        </p:spPr>
        <p:txBody>
          <a:bodyPr anchor="b" anchorCtr="1"/>
          <a:lstStyle>
            <a:lvl1pPr marL="0" indent="0">
              <a:buNone/>
              <a:defRPr sz="1400" b="0" i="0" baseline="0">
                <a:solidFill>
                  <a:srgbClr val="324F82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en-US" dirty="0"/>
              <a:t>Click the icon to start building your chart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Chart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Purple">
    <p:bg>
      <p:bgPr>
        <a:solidFill>
          <a:srgbClr val="9385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C70A3-4127-DCC0-7100-8D9D7D9DF8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01985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FD301B-D168-0D5E-2F4C-3577D2AC95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81660"/>
            <a:ext cx="9144000" cy="488048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08CF79-0FC0-7B1C-658C-E9E15CA596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9378" y="157357"/>
            <a:ext cx="2099869" cy="773366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003E1C-C6F7-0DF6-8BF1-94C4F213FBE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56374" y="6136147"/>
            <a:ext cx="6279251" cy="352425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800" dirty="0"/>
              <a:t>#</a:t>
            </a:r>
            <a:r>
              <a:rPr lang="en-GB" sz="2800" dirty="0" err="1"/>
              <a:t>hashtagCym</a:t>
            </a:r>
            <a:r>
              <a:rPr lang="en-GB" sz="2800" dirty="0"/>
              <a:t>   #</a:t>
            </a:r>
            <a:r>
              <a:rPr lang="en-GB" sz="2800" dirty="0" err="1"/>
              <a:t>hashtagEng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767770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Dark Purple">
    <p:bg>
      <p:bgPr>
        <a:solidFill>
          <a:srgbClr val="3120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C70A3-4127-DCC0-7100-8D9D7D9DF8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01985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FD301B-D168-0D5E-2F4C-3577D2AC95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81660"/>
            <a:ext cx="9144000" cy="488048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08CF79-0FC0-7B1C-658C-E9E15CA596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9378" y="157357"/>
            <a:ext cx="2099869" cy="773366"/>
          </a:xfrm>
          <a:prstGeom prst="rect">
            <a:avLst/>
          </a:prstGeom>
        </p:spPr>
      </p:pic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77DA4433-755F-4E92-02E8-886329CD96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56374" y="6136147"/>
            <a:ext cx="6279251" cy="352425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800" dirty="0"/>
              <a:t>#</a:t>
            </a:r>
            <a:r>
              <a:rPr lang="en-GB" sz="2800" dirty="0" err="1"/>
              <a:t>hashtagCym</a:t>
            </a:r>
            <a:r>
              <a:rPr lang="en-GB" sz="2800" dirty="0"/>
              <a:t>   #</a:t>
            </a:r>
            <a:r>
              <a:rPr lang="en-GB" sz="2800" dirty="0" err="1"/>
              <a:t>hashtagEng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517407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C70A3-4127-DCC0-7100-8D9D7D9DF8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26698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FD301B-D168-0D5E-2F4C-3577D2AC95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41152"/>
            <a:ext cx="9144000" cy="364481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ED2E8A-0ECB-77D5-2A48-0F8DA9381F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09378" y="157357"/>
            <a:ext cx="2099869" cy="7733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C915277-A748-3D3C-5FCD-D0C288F2DA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0000"/>
          </a:blip>
          <a:srcRect r="32456" b="48558"/>
          <a:stretch/>
        </p:blipFill>
        <p:spPr>
          <a:xfrm>
            <a:off x="9303263" y="4450847"/>
            <a:ext cx="2888737" cy="2387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4D65BB-729C-6129-3DBF-6A3A5F05736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0000"/>
          </a:blip>
          <a:srcRect l="32360" t="532" r="97" b="48026"/>
          <a:stretch/>
        </p:blipFill>
        <p:spPr>
          <a:xfrm>
            <a:off x="-1375" y="4475561"/>
            <a:ext cx="2888737" cy="2387600"/>
          </a:xfrm>
          <a:prstGeom prst="rect">
            <a:avLst/>
          </a:prstGeom>
        </p:spPr>
      </p:pic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4BEB3CA6-A5AA-75FD-221B-5A93831175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56374" y="6136147"/>
            <a:ext cx="6279251" cy="352425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800" dirty="0"/>
              <a:t>#</a:t>
            </a:r>
            <a:r>
              <a:rPr lang="en-GB" sz="2800" dirty="0" err="1"/>
              <a:t>hashtagCym</a:t>
            </a:r>
            <a:r>
              <a:rPr lang="en-GB" sz="2800" dirty="0"/>
              <a:t>   #</a:t>
            </a:r>
            <a:r>
              <a:rPr lang="en-GB" sz="2800" dirty="0" err="1"/>
              <a:t>hashtagEng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095858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60D6B-D871-DF45-2D1E-0D857239E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79653"/>
            <a:ext cx="10515600" cy="905377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1FDDC-40B1-34E2-CD72-B5EB1D831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0060"/>
            <a:ext cx="10515600" cy="395524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CE3E16-125C-AD8B-E94B-06DD85FF11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09378" y="157357"/>
            <a:ext cx="2099869" cy="77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3290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irc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60D6B-D871-DF45-2D1E-0D857239E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996" y="1264061"/>
            <a:ext cx="5743575" cy="905377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1FDDC-40B1-34E2-CD72-B5EB1D831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996" y="2514468"/>
            <a:ext cx="5743575" cy="395524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CE3E16-125C-AD8B-E94B-06DD85FF11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09378" y="157357"/>
            <a:ext cx="2099869" cy="773366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28B13DA-62BC-3F3F-6B90-9795FD1B79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35213" y="-242046"/>
            <a:ext cx="8337176" cy="8068235"/>
          </a:xfrm>
          <a:prstGeom prst="ellipse">
            <a:avLst/>
          </a:prstGeom>
        </p:spPr>
        <p:txBody>
          <a:bodyPr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371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-1123122" y="-1838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1182999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Circle Image">
    <p:bg>
      <p:bgPr>
        <a:solidFill>
          <a:srgbClr val="9385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60D6B-D871-DF45-2D1E-0D857239E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996" y="1264061"/>
            <a:ext cx="5743575" cy="90537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1FDDC-40B1-34E2-CD72-B5EB1D831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996" y="2514468"/>
            <a:ext cx="5743575" cy="39552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28B13DA-62BC-3F3F-6B90-9795FD1B79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35213" y="-242046"/>
            <a:ext cx="8337176" cy="8068235"/>
          </a:xfrm>
          <a:prstGeom prst="ellipse">
            <a:avLst/>
          </a:prstGeom>
        </p:spPr>
        <p:txBody>
          <a:bodyPr anchor="ctr"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046ECD-A6AB-3D68-9A36-CF3650E1B9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9378" y="157357"/>
            <a:ext cx="2099869" cy="77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6512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and Circle Image">
    <p:bg>
      <p:bgPr>
        <a:solidFill>
          <a:srgbClr val="3120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60D6B-D871-DF45-2D1E-0D857239E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996" y="1264061"/>
            <a:ext cx="5743575" cy="90537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1FDDC-40B1-34E2-CD72-B5EB1D831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996" y="2514468"/>
            <a:ext cx="5743575" cy="39552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28B13DA-62BC-3F3F-6B90-9795FD1B79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35213" y="-242046"/>
            <a:ext cx="8337176" cy="8068235"/>
          </a:xfrm>
          <a:prstGeom prst="ellipse">
            <a:avLst/>
          </a:prstGeom>
        </p:spPr>
        <p:txBody>
          <a:bodyPr anchor="ctr"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046ECD-A6AB-3D68-9A36-CF3650E1B9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9378" y="157357"/>
            <a:ext cx="2099869" cy="77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8026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po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BC69375-CC07-583B-8C97-CC9D414436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</a:blip>
          <a:srcRect/>
          <a:stretch/>
        </p:blipFill>
        <p:spPr>
          <a:xfrm>
            <a:off x="8929472" y="-223167"/>
            <a:ext cx="6525054" cy="70811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760D6B-D871-DF45-2D1E-0D857239EC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5996" y="1264061"/>
            <a:ext cx="5949861" cy="564739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GB" dirty="0"/>
              <a:t>Report title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1FDDC-40B1-34E2-CD72-B5EB1D831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996" y="2933251"/>
            <a:ext cx="6208653" cy="3193523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CE3E16-125C-AD8B-E94B-06DD85FF114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09378" y="157357"/>
            <a:ext cx="2099869" cy="773366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A0E63AB-D310-7C0B-E540-BFC2200805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07098" y="1190604"/>
            <a:ext cx="3488906" cy="493617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BED231D-2D8D-5865-606A-A5E728BF4D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5338" y="2035175"/>
            <a:ext cx="5949950" cy="47942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en-GB" dirty="0"/>
              <a:t>Subheading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4309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port Slide - Purple">
    <p:bg>
      <p:bgPr>
        <a:solidFill>
          <a:srgbClr val="9385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60D6B-D871-DF45-2D1E-0D857239EC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5996" y="1264061"/>
            <a:ext cx="5949861" cy="564739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Report title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1FDDC-40B1-34E2-CD72-B5EB1D831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996" y="2933251"/>
            <a:ext cx="6208653" cy="3193523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A0E63AB-D310-7C0B-E540-BFC2200805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07098" y="1190604"/>
            <a:ext cx="3488906" cy="493617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BED231D-2D8D-5865-606A-A5E728BF4D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5338" y="2035175"/>
            <a:ext cx="5949950" cy="479425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Subheading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67EBEC-6DA7-3602-391F-7E3D2D0922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9378" y="157357"/>
            <a:ext cx="2099869" cy="77336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E6DBA46-9B0B-821F-5835-F292A9DB69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10000"/>
          </a:blip>
          <a:stretch>
            <a:fillRect/>
          </a:stretch>
        </p:blipFill>
        <p:spPr>
          <a:xfrm>
            <a:off x="8929472" y="-223167"/>
            <a:ext cx="6525055" cy="7081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9516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port Slide - Dark Purple">
    <p:bg>
      <p:bgPr>
        <a:solidFill>
          <a:srgbClr val="3120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60D6B-D871-DF45-2D1E-0D857239EC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5996" y="1264061"/>
            <a:ext cx="5949861" cy="564739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Report title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1FDDC-40B1-34E2-CD72-B5EB1D831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996" y="2933251"/>
            <a:ext cx="6208653" cy="3193523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A0E63AB-D310-7C0B-E540-BFC2200805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07098" y="1190604"/>
            <a:ext cx="3488906" cy="493617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BED231D-2D8D-5865-606A-A5E728BF4D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5338" y="2035175"/>
            <a:ext cx="5949950" cy="479425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Subheading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67EBEC-6DA7-3602-391F-7E3D2D0922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9378" y="157357"/>
            <a:ext cx="2099869" cy="77336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E6DBA46-9B0B-821F-5835-F292A9DB69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10000"/>
          </a:blip>
          <a:stretch>
            <a:fillRect/>
          </a:stretch>
        </p:blipFill>
        <p:spPr>
          <a:xfrm>
            <a:off x="8929472" y="-223167"/>
            <a:ext cx="6525055" cy="7081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6655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Purple">
    <p:bg>
      <p:bgPr>
        <a:solidFill>
          <a:srgbClr val="9385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1FDDC-40B1-34E2-CD72-B5EB1D8314B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99985" y="1556952"/>
            <a:ext cx="7428470" cy="2496065"/>
          </a:xfrm>
        </p:spPr>
        <p:txBody>
          <a:bodyPr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“This is where a quote will sit that you would like featured within your </a:t>
            </a:r>
            <a:r>
              <a:rPr lang="en-GB" dirty="0" err="1"/>
              <a:t>powerpoint</a:t>
            </a:r>
            <a:r>
              <a:rPr lang="en-GB" dirty="0"/>
              <a:t> presentation”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281E6B-CEC6-73BB-328E-28A909AC8A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00113" y="4794809"/>
            <a:ext cx="7897812" cy="790575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Attribution for the quote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CF5DC3-BC0A-F4B2-BE55-CE95F9B0CF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8000"/>
          </a:blip>
          <a:stretch>
            <a:fillRect/>
          </a:stretch>
        </p:blipFill>
        <p:spPr>
          <a:xfrm>
            <a:off x="8929472" y="-223167"/>
            <a:ext cx="6525055" cy="70811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402117C-7BB9-E444-38AD-4B81D241E3B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9378" y="157357"/>
            <a:ext cx="2099869" cy="77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4821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Dark Purple">
    <p:bg>
      <p:bgPr>
        <a:solidFill>
          <a:srgbClr val="3120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1FDDC-40B1-34E2-CD72-B5EB1D8314B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99985" y="1556952"/>
            <a:ext cx="7428470" cy="2496065"/>
          </a:xfrm>
        </p:spPr>
        <p:txBody>
          <a:bodyPr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“This is where a quote will sit that you would like featured within your </a:t>
            </a:r>
            <a:r>
              <a:rPr lang="en-GB" dirty="0" err="1"/>
              <a:t>powerpoint</a:t>
            </a:r>
            <a:r>
              <a:rPr lang="en-GB" dirty="0"/>
              <a:t> presentation”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281E6B-CEC6-73BB-328E-28A909AC8A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00113" y="4794809"/>
            <a:ext cx="7897812" cy="790575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Attribution for the quote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CF5DC3-BC0A-F4B2-BE55-CE95F9B0CF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8000"/>
          </a:blip>
          <a:stretch>
            <a:fillRect/>
          </a:stretch>
        </p:blipFill>
        <p:spPr>
          <a:xfrm>
            <a:off x="8929472" y="-223167"/>
            <a:ext cx="6525055" cy="70811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F00141-54BC-08C7-0EBC-C178878B8F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9378" y="157357"/>
            <a:ext cx="2099869" cy="77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088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1FDDC-40B1-34E2-CD72-B5EB1D8314B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99985" y="1556952"/>
            <a:ext cx="7428470" cy="2496065"/>
          </a:xfrm>
        </p:spPr>
        <p:txBody>
          <a:bodyPr>
            <a:normAutofit/>
          </a:bodyPr>
          <a:lstStyle>
            <a:lvl1pPr marL="0" indent="0">
              <a:buNone/>
              <a:defRPr sz="4400">
                <a:solidFill>
                  <a:srgbClr val="9385BE"/>
                </a:solidFill>
              </a:defRPr>
            </a:lvl1pPr>
          </a:lstStyle>
          <a:p>
            <a:pPr lvl="0"/>
            <a:r>
              <a:rPr lang="en-GB" dirty="0"/>
              <a:t>“This is where a quote will sit that you would like featured within your </a:t>
            </a:r>
            <a:r>
              <a:rPr lang="en-GB" dirty="0" err="1"/>
              <a:t>powerpoint</a:t>
            </a:r>
            <a:r>
              <a:rPr lang="en-GB" dirty="0"/>
              <a:t> presentation”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281E6B-CEC6-73BB-328E-28A909AC8A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00113" y="4794809"/>
            <a:ext cx="7897812" cy="790575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9385BE"/>
                </a:solidFill>
              </a:defRPr>
            </a:lvl1pPr>
          </a:lstStyle>
          <a:p>
            <a:pPr lvl="0"/>
            <a:r>
              <a:rPr lang="en-GB" dirty="0"/>
              <a:t>Attribution for the quote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CF5DC3-BC0A-F4B2-BE55-CE95F9B0CF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1000"/>
          </a:blip>
          <a:srcRect/>
          <a:stretch/>
        </p:blipFill>
        <p:spPr>
          <a:xfrm>
            <a:off x="8929472" y="-223167"/>
            <a:ext cx="6525054" cy="70811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2ED12C8-919F-31CC-4E22-53B207E81CC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09378" y="157357"/>
            <a:ext cx="2099869" cy="77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6802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only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1FDDC-40B1-34E2-CD72-B5EB1D831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5363"/>
            <a:ext cx="10515600" cy="4921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440E09-B6E4-2066-D349-17BE25B3DB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09378" y="157357"/>
            <a:ext cx="2099869" cy="77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7182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 - Style 1">
    <p:bg>
      <p:bgPr>
        <a:solidFill>
          <a:srgbClr val="9385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1B840-8407-BB6F-88EB-873A8EB89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268537"/>
            <a:ext cx="10515600" cy="1719262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69701F-E6C1-3C0E-0BA0-55BD6E0B49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45209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11397B0-DC00-1463-DDCF-009743EA18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8000"/>
          </a:blip>
          <a:stretch>
            <a:fillRect/>
          </a:stretch>
        </p:blipFill>
        <p:spPr>
          <a:xfrm>
            <a:off x="9093200" y="-3306158"/>
            <a:ext cx="4944076" cy="53654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F870F50-BFAD-EA3B-3FF7-204F7EFCFA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9378" y="157357"/>
            <a:ext cx="2099869" cy="77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17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 - Style 2">
    <p:bg>
      <p:bgPr>
        <a:solidFill>
          <a:srgbClr val="3120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1B840-8407-BB6F-88EB-873A8EB89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268537"/>
            <a:ext cx="10515600" cy="1719262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69701F-E6C1-3C0E-0BA0-55BD6E0B49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45209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11397B0-DC00-1463-DDCF-009743EA18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8000"/>
          </a:blip>
          <a:stretch>
            <a:fillRect/>
          </a:stretch>
        </p:blipFill>
        <p:spPr>
          <a:xfrm>
            <a:off x="9093200" y="-3306158"/>
            <a:ext cx="4944076" cy="53654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98D4CDA-183A-52F7-35E0-36264E9C3B7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9378" y="157357"/>
            <a:ext cx="2099869" cy="77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03057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 - Style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1B840-8407-BB6F-88EB-873A8EB89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268537"/>
            <a:ext cx="10515600" cy="1719262"/>
          </a:xfrm>
        </p:spPr>
        <p:txBody>
          <a:bodyPr anchor="b"/>
          <a:lstStyle>
            <a:lvl1pPr>
              <a:defRPr sz="6000">
                <a:solidFill>
                  <a:srgbClr val="9385BE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69701F-E6C1-3C0E-0BA0-55BD6E0B49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452094"/>
          </a:xfrm>
        </p:spPr>
        <p:txBody>
          <a:bodyPr/>
          <a:lstStyle>
            <a:lvl1pPr marL="0" indent="0">
              <a:buNone/>
              <a:defRPr sz="2400">
                <a:solidFill>
                  <a:srgbClr val="9385BE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11397B0-DC00-1463-DDCF-009743EA18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0000"/>
          </a:blip>
          <a:srcRect/>
          <a:stretch/>
        </p:blipFill>
        <p:spPr>
          <a:xfrm>
            <a:off x="9093200" y="-3306158"/>
            <a:ext cx="4944075" cy="53654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16B3C54-7C1E-5B8F-9FCA-4EAC384CCA5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09378" y="157357"/>
            <a:ext cx="2099869" cy="77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1770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Feedback Session">
    <p:bg>
      <p:bgPr>
        <a:solidFill>
          <a:srgbClr val="9385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1B840-8407-BB6F-88EB-873A8EB89D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268537"/>
            <a:ext cx="10515600" cy="1719262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Feedback session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69701F-E6C1-3C0E-0BA0-55BD6E0B49E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4"/>
            <a:ext cx="10515600" cy="452094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20 mins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11397B0-DC00-1463-DDCF-009743EA18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8000"/>
          </a:blip>
          <a:stretch>
            <a:fillRect/>
          </a:stretch>
        </p:blipFill>
        <p:spPr>
          <a:xfrm>
            <a:off x="-5309449" y="3794293"/>
            <a:ext cx="9809162" cy="106451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9163C10-8C43-F442-D546-30FC6B745E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8000"/>
          </a:blip>
          <a:stretch>
            <a:fillRect/>
          </a:stretch>
        </p:blipFill>
        <p:spPr>
          <a:xfrm>
            <a:off x="8268522" y="3429000"/>
            <a:ext cx="9809162" cy="106451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23A320B-0F97-8340-9568-E692C34989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9378" y="157357"/>
            <a:ext cx="2099869" cy="77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2583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Feedback Session - Dark Purple">
    <p:bg>
      <p:bgPr>
        <a:solidFill>
          <a:srgbClr val="3120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1B840-8407-BB6F-88EB-873A8EB89D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268537"/>
            <a:ext cx="10515600" cy="1719262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Feedback session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69701F-E6C1-3C0E-0BA0-55BD6E0B49E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4"/>
            <a:ext cx="10515600" cy="452094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20 mins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EA3165-ED6A-365E-18CA-4CE7874739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9378" y="157357"/>
            <a:ext cx="2099869" cy="7733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F01FBC8-A623-B58C-1236-FF4CCD2EDB0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18000"/>
          </a:blip>
          <a:stretch>
            <a:fillRect/>
          </a:stretch>
        </p:blipFill>
        <p:spPr>
          <a:xfrm>
            <a:off x="-5309449" y="3794293"/>
            <a:ext cx="9809162" cy="106451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A3D070-E512-D9C8-E8EA-41C633CC125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18000"/>
          </a:blip>
          <a:stretch>
            <a:fillRect/>
          </a:stretch>
        </p:blipFill>
        <p:spPr>
          <a:xfrm>
            <a:off x="8268522" y="3429000"/>
            <a:ext cx="9809162" cy="10645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45173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Feedback Session - Dark Pur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1B840-8407-BB6F-88EB-873A8EB89D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268537"/>
            <a:ext cx="10515600" cy="1719262"/>
          </a:xfrm>
        </p:spPr>
        <p:txBody>
          <a:bodyPr anchor="b"/>
          <a:lstStyle>
            <a:lvl1pPr algn="ctr">
              <a:defRPr sz="6000">
                <a:solidFill>
                  <a:srgbClr val="9385BE"/>
                </a:solidFill>
              </a:defRPr>
            </a:lvl1pPr>
          </a:lstStyle>
          <a:p>
            <a:r>
              <a:rPr lang="en-GB" dirty="0"/>
              <a:t>Feedback session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69701F-E6C1-3C0E-0BA0-55BD6E0B49E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4"/>
            <a:ext cx="10515600" cy="452094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9385BE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20 mins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11397B0-DC00-1463-DDCF-009743EA18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0000"/>
          </a:blip>
          <a:srcRect/>
          <a:stretch/>
        </p:blipFill>
        <p:spPr>
          <a:xfrm>
            <a:off x="-5309449" y="3794293"/>
            <a:ext cx="9809161" cy="106451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9163C10-8C43-F442-D546-30FC6B745E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0000"/>
          </a:blip>
          <a:srcRect/>
          <a:stretch/>
        </p:blipFill>
        <p:spPr>
          <a:xfrm>
            <a:off x="8268523" y="3429000"/>
            <a:ext cx="9809161" cy="106451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6B43540-9888-398D-6964-EA6D125DF1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09378" y="157357"/>
            <a:ext cx="2099869" cy="77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3027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799D2-B211-3291-A0C5-780B0F082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6053"/>
            <a:ext cx="10515600" cy="1325563"/>
          </a:xfrm>
        </p:spPr>
        <p:txBody>
          <a:bodyPr/>
          <a:lstStyle>
            <a:lvl1pPr>
              <a:defRPr>
                <a:solidFill>
                  <a:srgbClr val="31204E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926DE5-A26D-06EE-EDEB-0CEC8DA007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76552"/>
            <a:ext cx="5181600" cy="400173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56412-921A-509B-D270-9D4FD1A3C4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76552"/>
            <a:ext cx="5181600" cy="400173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EA5E57-4E8F-A4EA-7975-6F6E819EC5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09378" y="157357"/>
            <a:ext cx="2099869" cy="77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2040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wo content and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0F6ED-9926-DBA9-5807-2C75B357B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233033"/>
            <a:ext cx="10515600" cy="823912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2257E0-95B4-0389-D2AA-6E13BC3BE8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192609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095F3F-1306-78BB-DB1E-B4346E9260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270142"/>
            <a:ext cx="5157787" cy="306907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489E04-D0B6-AF79-76C7-15D6C75D19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192609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DA4C9C-97D0-F4E1-FABB-C236A5D514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270142"/>
            <a:ext cx="5183188" cy="306907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65A7DB7-3288-2E51-1514-C6FBA2B827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09378" y="157357"/>
            <a:ext cx="2099869" cy="77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52196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D750A-8848-2E83-227B-7712738C6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96819"/>
            <a:ext cx="10515600" cy="82307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4C611F-6794-646A-AA78-D66FDBBC075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09378" y="157357"/>
            <a:ext cx="2099869" cy="77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1969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81FAD0A-51BC-8D36-40F4-11C5820D99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 anchor="ctr"/>
          <a:lstStyle>
            <a:lvl1pPr algn="ctr">
              <a:defRPr/>
            </a:lvl1pPr>
          </a:lstStyle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AF1396-C185-F918-7912-69E9D06040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09378" y="157357"/>
            <a:ext cx="2099869" cy="77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57472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only - whit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81FAD0A-51BC-8D36-40F4-11C5820D99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 anchor="ctr"/>
          <a:lstStyle>
            <a:lvl1pPr algn="ctr">
              <a:defRPr/>
            </a:lvl1pPr>
          </a:lstStyle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B6AB6E-4C31-1421-860E-280CB5A82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9378" y="157357"/>
            <a:ext cx="2099869" cy="77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46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- Thank you">
    <p:bg>
      <p:bgPr>
        <a:solidFill>
          <a:srgbClr val="9385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1B840-8407-BB6F-88EB-873A8EB89D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516508"/>
            <a:ext cx="10515600" cy="1621538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Diolch</a:t>
            </a:r>
            <a:br>
              <a:rPr lang="en-GB" dirty="0"/>
            </a:br>
            <a:r>
              <a:rPr lang="en-GB" dirty="0"/>
              <a:t>Thank you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11397B0-DC00-1463-DDCF-009743EA18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8000"/>
          </a:blip>
          <a:stretch>
            <a:fillRect/>
          </a:stretch>
        </p:blipFill>
        <p:spPr>
          <a:xfrm>
            <a:off x="-7324225" y="3794293"/>
            <a:ext cx="9809162" cy="106451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9163C10-8C43-F442-D546-30FC6B745E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8000"/>
          </a:blip>
          <a:stretch>
            <a:fillRect/>
          </a:stretch>
        </p:blipFill>
        <p:spPr>
          <a:xfrm>
            <a:off x="9911343" y="3794293"/>
            <a:ext cx="9809162" cy="106451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23A320B-0F97-8340-9568-E692C34989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94431" y="379551"/>
            <a:ext cx="3149668" cy="115999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F4F5A8C-4E24-46D0-4589-094056E176E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1850" y="4695394"/>
            <a:ext cx="10515600" cy="326056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hybacecymru.com</a:t>
            </a:r>
            <a:r>
              <a:rPr lang="en-GB" dirty="0"/>
              <a:t>   </a:t>
            </a:r>
            <a:r>
              <a:rPr lang="en-GB" dirty="0" err="1"/>
              <a:t>acehubwales.com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0D0EDF1-470F-1B47-842F-6630C9A1045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600554" y="6118191"/>
            <a:ext cx="210115" cy="388587"/>
          </a:xfrm>
          <a:prstGeom prst="rect">
            <a:avLst/>
          </a:prstGeom>
        </p:spPr>
      </p:pic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0C500F0-DE60-D790-3D1D-EC2A5F3716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78003" y="6171450"/>
            <a:ext cx="1681402" cy="282069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/</a:t>
            </a:r>
            <a:r>
              <a:rPr lang="en-GB" dirty="0" err="1"/>
              <a:t>acehubwales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7094C3E-B538-437B-52C7-DFB022E3789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008747" y="6146520"/>
            <a:ext cx="764009" cy="331929"/>
          </a:xfrm>
          <a:prstGeom prst="rect">
            <a:avLst/>
          </a:prstGeom>
        </p:spPr>
      </p:pic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D8CE0A9D-85AF-B64B-E6B9-141953CC4D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00173" y="6160970"/>
            <a:ext cx="1872782" cy="292549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@</a:t>
            </a:r>
            <a:r>
              <a:rPr lang="en-GB" dirty="0" err="1"/>
              <a:t>acehubwales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05189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- Thank you - Dark Purple">
    <p:bg>
      <p:bgPr>
        <a:solidFill>
          <a:srgbClr val="3120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1B840-8407-BB6F-88EB-873A8EB89D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516508"/>
            <a:ext cx="10515600" cy="1621538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Diolch</a:t>
            </a:r>
            <a:br>
              <a:rPr lang="en-GB" dirty="0"/>
            </a:br>
            <a:r>
              <a:rPr lang="en-GB" dirty="0"/>
              <a:t>Thank you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11397B0-DC00-1463-DDCF-009743EA18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8000"/>
          </a:blip>
          <a:stretch>
            <a:fillRect/>
          </a:stretch>
        </p:blipFill>
        <p:spPr>
          <a:xfrm>
            <a:off x="-7324225" y="3794293"/>
            <a:ext cx="9809162" cy="106451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9163C10-8C43-F442-D546-30FC6B745E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8000"/>
          </a:blip>
          <a:stretch>
            <a:fillRect/>
          </a:stretch>
        </p:blipFill>
        <p:spPr>
          <a:xfrm>
            <a:off x="9911343" y="3794293"/>
            <a:ext cx="9809162" cy="106451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23A320B-0F97-8340-9568-E692C34989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94431" y="379551"/>
            <a:ext cx="3149668" cy="115999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F4F5A8C-4E24-46D0-4589-094056E176E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1850" y="4695394"/>
            <a:ext cx="10515600" cy="326056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hybacecymru.com</a:t>
            </a:r>
            <a:r>
              <a:rPr lang="en-GB" dirty="0"/>
              <a:t>   </a:t>
            </a:r>
            <a:r>
              <a:rPr lang="en-GB" dirty="0" err="1"/>
              <a:t>acehubwales.com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0D0EDF1-470F-1B47-842F-6630C9A1045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600554" y="6118191"/>
            <a:ext cx="210115" cy="388587"/>
          </a:xfrm>
          <a:prstGeom prst="rect">
            <a:avLst/>
          </a:prstGeom>
        </p:spPr>
      </p:pic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0C500F0-DE60-D790-3D1D-EC2A5F3716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78003" y="6171450"/>
            <a:ext cx="1681402" cy="282069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/</a:t>
            </a:r>
            <a:r>
              <a:rPr lang="en-GB" dirty="0" err="1"/>
              <a:t>acehubwales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7094C3E-B538-437B-52C7-DFB022E3789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008747" y="6146520"/>
            <a:ext cx="764009" cy="331929"/>
          </a:xfrm>
          <a:prstGeom prst="rect">
            <a:avLst/>
          </a:prstGeom>
        </p:spPr>
      </p:pic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D8CE0A9D-85AF-B64B-E6B9-141953CC4D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00173" y="6160970"/>
            <a:ext cx="1872782" cy="292549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@</a:t>
            </a:r>
            <a:r>
              <a:rPr lang="en-GB" dirty="0" err="1"/>
              <a:t>acehubwales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71DAD58-A0D6-282F-C4BD-01C17E1AE40C}"/>
              </a:ext>
            </a:extLst>
          </p:cNvPr>
          <p:cNvSpPr txBox="1"/>
          <p:nvPr userDrawn="1"/>
        </p:nvSpPr>
        <p:spPr>
          <a:xfrm>
            <a:off x="-1642820" y="-176680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6921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 Slide - Thank you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1B840-8407-BB6F-88EB-873A8EB89D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516508"/>
            <a:ext cx="10515600" cy="1621538"/>
          </a:xfrm>
        </p:spPr>
        <p:txBody>
          <a:bodyPr anchor="b"/>
          <a:lstStyle>
            <a:lvl1pPr algn="ctr">
              <a:defRPr sz="6000">
                <a:solidFill>
                  <a:srgbClr val="9385BE"/>
                </a:solidFill>
              </a:defRPr>
            </a:lvl1pPr>
          </a:lstStyle>
          <a:p>
            <a:r>
              <a:rPr lang="en-GB" dirty="0" err="1"/>
              <a:t>Diolch</a:t>
            </a:r>
            <a:br>
              <a:rPr lang="en-GB" dirty="0"/>
            </a:br>
            <a:r>
              <a:rPr lang="en-GB" dirty="0"/>
              <a:t>Thank you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11397B0-DC00-1463-DDCF-009743EA18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0000"/>
          </a:blip>
          <a:srcRect/>
          <a:stretch/>
        </p:blipFill>
        <p:spPr>
          <a:xfrm>
            <a:off x="-7324225" y="3794293"/>
            <a:ext cx="9809161" cy="106451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9163C10-8C43-F442-D546-30FC6B745E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0000"/>
          </a:blip>
          <a:srcRect/>
          <a:stretch/>
        </p:blipFill>
        <p:spPr>
          <a:xfrm>
            <a:off x="9911343" y="3794293"/>
            <a:ext cx="9809161" cy="106451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23A320B-0F97-8340-9568-E692C34989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294432" y="379551"/>
            <a:ext cx="3149666" cy="115999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F4F5A8C-4E24-46D0-4589-094056E176E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1850" y="4695394"/>
            <a:ext cx="10515600" cy="326056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9385BE"/>
                </a:solidFill>
              </a:defRPr>
            </a:lvl1pPr>
          </a:lstStyle>
          <a:p>
            <a:pPr lvl="0"/>
            <a:r>
              <a:rPr lang="en-GB" dirty="0" err="1"/>
              <a:t>hybacecymru.com</a:t>
            </a:r>
            <a:r>
              <a:rPr lang="en-GB" dirty="0"/>
              <a:t>   </a:t>
            </a:r>
            <a:r>
              <a:rPr lang="en-GB" dirty="0" err="1"/>
              <a:t>acehubwales.com</a:t>
            </a:r>
            <a:endParaRPr lang="en-US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0C500F0-DE60-D790-3D1D-EC2A5F3716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78003" y="6171450"/>
            <a:ext cx="1681402" cy="282069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rgbClr val="9385BE"/>
                </a:solidFill>
              </a:defRPr>
            </a:lvl1pPr>
          </a:lstStyle>
          <a:p>
            <a:pPr lvl="0"/>
            <a:r>
              <a:rPr lang="en-GB" dirty="0"/>
              <a:t>/</a:t>
            </a:r>
            <a:r>
              <a:rPr lang="en-GB" dirty="0" err="1"/>
              <a:t>acehubwales</a:t>
            </a:r>
            <a:endParaRPr lang="en-US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D8CE0A9D-85AF-B64B-E6B9-141953CC4D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00173" y="6160970"/>
            <a:ext cx="1872782" cy="292549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rgbClr val="9385BE"/>
                </a:solidFill>
              </a:defRPr>
            </a:lvl1pPr>
          </a:lstStyle>
          <a:p>
            <a:pPr lvl="0"/>
            <a:r>
              <a:rPr lang="en-GB" dirty="0"/>
              <a:t>@</a:t>
            </a:r>
            <a:r>
              <a:rPr lang="en-GB" dirty="0" err="1"/>
              <a:t>acehubwales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71DAD58-A0D6-282F-C4BD-01C17E1AE40C}"/>
              </a:ext>
            </a:extLst>
          </p:cNvPr>
          <p:cNvSpPr txBox="1"/>
          <p:nvPr userDrawn="1"/>
        </p:nvSpPr>
        <p:spPr>
          <a:xfrm>
            <a:off x="-1642820" y="-176680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86D7D9-FCA5-75B1-D74B-01F28756FDC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43156" y="6128717"/>
            <a:ext cx="750493" cy="32605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0B752AA-3B4C-2E5C-D975-5DBC3A309FF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609355" y="6110979"/>
            <a:ext cx="210115" cy="420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40182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CD30-6E5C-4DBE-89A5-2B8C87A8BD55}" type="datetimeFigureOut">
              <a:rPr lang="en-GB" smtClean="0"/>
              <a:t>17/02/2025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E11C7-5D57-4182-A937-0DCF017D4A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619505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AAF64-E5E6-3176-0267-B757607CD7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027195-15C2-5730-5D3E-C5479AF8DD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787CE3-CBDA-41D9-8773-B2EE3055D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FD5B-1D9A-4B20-BE30-375BF3349FB9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7ED44-1424-AC77-CB1F-491CAB124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5C808-09B4-3B5A-FE08-B4ED98A1F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792B-CAB4-4BF2-BB35-0452BB33E3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07665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4A274-5A5F-EECE-CA6C-C7EE73FC9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D2D31B-A0C4-8927-07C1-57A5E28F12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3901B-C1D1-1907-EC5A-CB9A87914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FD5B-1D9A-4B20-BE30-375BF3349FB9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A5766-F2E8-437B-64F0-8DAF5AEEB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50D2C-12A1-B502-C29A-D5F6C57D7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792B-CAB4-4BF2-BB35-0452BB33E3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74415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CF5FF-972B-5198-DDAE-750E99ECB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C7EB89-9538-BC18-488C-B47E6A63FD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0DB55-E796-00D6-832B-DC7E4087F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FD5B-1D9A-4B20-BE30-375BF3349FB9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A53673-64CD-3203-8356-83D6C0FCC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C4EC9-1D26-26B4-8EBE-AB49B3F13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792B-CAB4-4BF2-BB35-0452BB33E3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61081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03975-1ED9-21F9-37A9-D78C49309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D0E0DF-1DCD-8E30-C65E-D34207F4C9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1B170A-43EC-33A8-CBF8-C0C911B941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EAEDE1-8C1C-1DA6-3556-3B29BE3C3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FD5B-1D9A-4B20-BE30-375BF3349FB9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E0923B-553F-EA5C-8939-48739E28C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3EE7D5-53D5-4454-EB4A-5386635F4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792B-CAB4-4BF2-BB35-0452BB33E3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2764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EB02F-6FF2-0D99-BAE2-145AF1F12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C41B01-8503-4605-991D-A4062A56D5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58E983-2DDA-A582-3B35-3C7F01BD49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ECF15D-69DA-08AE-BA21-BEF9D66DB2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3ABB90-B359-F906-23A2-B71ECBACDD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108A76-CC13-1194-BD01-ED53E3179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FD5B-1D9A-4B20-BE30-375BF3349FB9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7914F6-A06F-C06C-7D18-2F2168EC2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8E79EA-1170-4F0B-C2A9-69B845174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792B-CAB4-4BF2-BB35-0452BB33E3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46697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A13E9-B63C-1C1D-63F2-A6465E49A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2D9441-F08C-26F5-7A5C-0BE369A7A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FD5B-1D9A-4B20-BE30-375BF3349FB9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0BDD8A-3B14-7838-345A-9C6CDAB64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EEA114-5EB0-55CF-D3CB-8FBB28D22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792B-CAB4-4BF2-BB35-0452BB33E3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738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7AB9A2-34FE-E02E-4210-37BB32512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FD5B-1D9A-4B20-BE30-375BF3349FB9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63C97E-98E8-12C1-F441-05C649F44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329806-DB5D-AF2B-8CFB-3260BFBB7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792B-CAB4-4BF2-BB35-0452BB33E3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12225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8042E-0194-BCD5-BD05-D7B8A5A06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9AAA9D-9E66-E2B1-413E-8DDAA9F9F3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02CF30-DA04-30C3-1E2D-DDE6754E33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598F6B-4960-0A7E-A209-33FC7C868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FD5B-1D9A-4B20-BE30-375BF3349FB9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9ACEA6-2F60-FFD5-95B5-787A271CB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4F55E7-3AEB-383A-3E4D-4A820256E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792B-CAB4-4BF2-BB35-0452BB33E3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68744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33F53-3BD1-CED0-F72C-28B4FAF6C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A65624-C502-D637-218D-833F59DAFF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8C2035-27DC-38D7-0A95-DD2A17560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CB4C96-5727-D0F4-46C8-F25A199DF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FD5B-1D9A-4B20-BE30-375BF3349FB9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8B0949-0251-5048-D362-3B8E58065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63C65D-BF43-C004-36A6-F2416A122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792B-CAB4-4BF2-BB35-0452BB33E3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16313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BD079-F30B-8165-AB2A-AC96B6C35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107FB7-8A17-F765-2AD5-0801CF628D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9EE8E-0BEF-977F-A7E6-0B603EBC0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FD5B-1D9A-4B20-BE30-375BF3349FB9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F5EF76-6363-3A7E-05EC-AC8F55B4A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24C54E-AECF-A6D5-439D-2CC89A8F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792B-CAB4-4BF2-BB35-0452BB33E3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81655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C9DA60-2A43-1435-24B6-D9B2CA1985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CC924B-8467-23F3-5A83-803363641A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3EC53-7A6D-7D65-3A1D-9F86921D3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FD5B-1D9A-4B20-BE30-375BF3349FB9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6D3842-B3AA-E7F9-6D4B-B8F80223C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45764D-4AE0-4181-58A5-A97740B90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792B-CAB4-4BF2-BB35-0452BB33E3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68556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7BFCA-A805-D485-EE74-BC89177A06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8F39E7-691F-F713-5333-6D4E26923A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B87D30-923F-BADD-F327-509A73E8C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3D949-D933-4B88-99A3-6107E96AB4BC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479B2E-64C3-68B9-5BC1-39F2F5CFB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1DCF9E-08A9-D05A-B5CF-8A4F0CA65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7CD8-D33F-4B14-AA9E-7EC6D0369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82809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06B6B-0001-E734-E0BF-B8F6C3915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D42755-7CBC-203D-5278-187BE11386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C5A4D8-7369-B8BF-4D84-F16F428AC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3D949-D933-4B88-99A3-6107E96AB4BC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4BE1E1-7F58-0CD3-2F90-F062BDAD5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ED8DE-2C1A-132F-492B-D27944848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7CD8-D33F-4B14-AA9E-7EC6D0369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83507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897E5-C14D-5F71-C047-BE47A09B6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5EC7BC-60BC-2F0C-0387-99BDA5858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C2BCF1-9B47-13A1-8F19-D90F74C90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3D949-D933-4B88-99A3-6107E96AB4BC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559DD9-998F-CF5A-F85D-7CA540C91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D14583-5955-3CFD-885B-264CE26E0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7CD8-D33F-4B14-AA9E-7EC6D0369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376179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D7BAB-B091-96C4-3470-A290467C9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F16B18-3D4F-5500-A597-D068815F43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A819A5-6163-D4BE-B0A9-E2F28F32C9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79CBE1-FD41-C87D-4445-72E5477B7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3D949-D933-4B88-99A3-6107E96AB4BC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B49303-9761-EF29-5DC3-1B0202ACD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BCF509-C6C0-6419-9E57-7DF51898B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7CD8-D33F-4B14-AA9E-7EC6D0369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34197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A8289-EB2E-DF32-FB75-F856FB676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B36724-990C-B5D3-EE5C-3D0E890E8C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6206A6-7469-5457-AF9E-DC778CE479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3FA4CB-F3F1-EC86-716A-FF12B151B3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A7D9A1-A09F-FB32-578B-1FCFC47809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42F2E6-7DAB-D20F-1FD3-0CE7BAC8D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3D949-D933-4B88-99A3-6107E96AB4BC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E7822B-A787-6F69-3CF9-C61059E13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CD1447-09C9-3521-A812-11AE88733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7CD8-D33F-4B14-AA9E-7EC6D0369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309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2230641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DB9FB-E3F4-42BB-CBBE-71F2C1FED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2320B9-A8BB-BA28-A431-8FA31EC10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3D949-D933-4B88-99A3-6107E96AB4BC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343984-7D84-120C-59A4-D730EC8A8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B03BA6-141C-3569-3020-0FAF2EB3C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7CD8-D33F-4B14-AA9E-7EC6D0369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91610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7382A2-6062-C472-C2CE-AE01F3214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3D949-D933-4B88-99A3-6107E96AB4BC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422479-53CC-E5A5-CB7F-5AC839D82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1BA343-529C-F19F-8212-82B10CB7D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7CD8-D33F-4B14-AA9E-7EC6D0369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80295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79A50-F342-1D61-D4C4-8AEBB8AF4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1C6325-9827-DA1F-A040-F539781B31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3859E9-DE8F-7282-6A42-073D57F562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F13A96-2BA4-E156-2869-6D8693AC1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3D949-D933-4B88-99A3-6107E96AB4BC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FD919A-0437-A30A-1977-CBD2E4215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2B6793-4D40-5768-98E1-5D11AF5FA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7CD8-D33F-4B14-AA9E-7EC6D0369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554828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17D2D-3853-203D-C1CA-153514560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DF2B79-07AC-E1EC-CDA8-BB2FF18306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3208F4-D4B4-B6E6-F97A-391A8C2A19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EDA9B2-E2AF-D63E-8815-B46110AB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3D949-D933-4B88-99A3-6107E96AB4BC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8ED620-7BA8-524F-1ED5-D1665AC12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AA4EAA-F973-FF85-DB3C-2D0C9CFF4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7CD8-D33F-4B14-AA9E-7EC6D0369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25963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05405-A10A-693F-F573-AE11A14BC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A2E807-12A8-9AB9-5E12-C9DEA07B37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F1F7D9-AB49-637F-10CF-05E6D678A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3D949-D933-4B88-99A3-6107E96AB4BC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42DA27-06EE-87A0-EB71-862DB38FD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B53A72-5FDF-02B7-0C96-80B872138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7CD8-D33F-4B14-AA9E-7EC6D0369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59331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87DA7F-0241-2050-D386-B1680387F2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504AE6-D542-5033-FA27-53650B15A9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FA1454-1CB9-5733-75E5-AC607EFCC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3D949-D933-4B88-99A3-6107E96AB4BC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1761B-D98D-9DC0-FDA2-F2AC0115C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405710-351B-3026-7F15-8842C9249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7CD8-D33F-4B14-AA9E-7EC6D0369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012003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763AB-B71D-4FD8-8C7C-9D558DA6BAE4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BF5FE-8B3A-4046-A4E3-7A08792FEECF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744277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763AB-B71D-4FD8-8C7C-9D558DA6BAE4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BF5FE-8B3A-4046-A4E3-7A08792FE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55246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763AB-B71D-4FD8-8C7C-9D558DA6BAE4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BF5FE-8B3A-4046-A4E3-7A08792FEECF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460363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763AB-B71D-4FD8-8C7C-9D558DA6BAE4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BF5FE-8B3A-4046-A4E3-7A08792FE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860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 Pu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1868557"/>
            <a:ext cx="3229803" cy="3641970"/>
          </a:xfrm>
          <a:prstGeom prst="rect">
            <a:avLst/>
          </a:prstGeom>
          <a:solidFill>
            <a:srgbClr val="324F82"/>
          </a:solidFill>
        </p:spPr>
        <p:txBody>
          <a:bodyPr wrap="square" lIns="360000" tIns="360000" rIns="360000" bIns="360000">
            <a:no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Pull Out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763AB-B71D-4FD8-8C7C-9D558DA6BAE4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BF5FE-8B3A-4046-A4E3-7A08792FE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78695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763AB-B71D-4FD8-8C7C-9D558DA6BAE4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BF5FE-8B3A-4046-A4E3-7A08792FE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4656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763AB-B71D-4FD8-8C7C-9D558DA6BAE4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BF5FE-8B3A-4046-A4E3-7A08792FE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37991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3C763AB-B71D-4FD8-8C7C-9D558DA6BAE4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18BF5FE-8B3A-4046-A4E3-7A08792FE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80686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763AB-B71D-4FD8-8C7C-9D558DA6BAE4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BF5FE-8B3A-4046-A4E3-7A08792FE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4468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763AB-B71D-4FD8-8C7C-9D558DA6BAE4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BF5FE-8B3A-4046-A4E3-7A08792FE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35637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763AB-B71D-4FD8-8C7C-9D558DA6BAE4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BF5FE-8B3A-4046-A4E3-7A08792FE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234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53807" y="2230643"/>
            <a:ext cx="5022576" cy="292900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2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715963" y="2230644"/>
            <a:ext cx="5022227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Text &amp; Image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26" Type="http://schemas.openxmlformats.org/officeDocument/2006/relationships/slideLayout" Target="../slideLayouts/slideLayout50.xml"/><Relationship Id="rId3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45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5" Type="http://schemas.openxmlformats.org/officeDocument/2006/relationships/slideLayout" Target="../slideLayouts/slideLayout49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44.xml"/><Relationship Id="rId29" Type="http://schemas.openxmlformats.org/officeDocument/2006/relationships/slideLayout" Target="../slideLayouts/slideLayout53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2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23" Type="http://schemas.openxmlformats.org/officeDocument/2006/relationships/slideLayout" Target="../slideLayouts/slideLayout47.xml"/><Relationship Id="rId28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slideLayout" Target="../slideLayouts/slideLayout46.xml"/><Relationship Id="rId27" Type="http://schemas.openxmlformats.org/officeDocument/2006/relationships/slideLayout" Target="../slideLayouts/slideLayout51.xml"/><Relationship Id="rId30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3" Type="http://schemas.openxmlformats.org/officeDocument/2006/relationships/slideLayout" Target="../slideLayouts/slideLayout78.xml"/><Relationship Id="rId7" Type="http://schemas.openxmlformats.org/officeDocument/2006/relationships/slideLayout" Target="../slideLayouts/slideLayout8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5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235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50" r:id="rId3"/>
    <p:sldLayoutId id="2147483666" r:id="rId4"/>
    <p:sldLayoutId id="2147483651" r:id="rId5"/>
    <p:sldLayoutId id="2147483667" r:id="rId6"/>
    <p:sldLayoutId id="2147483652" r:id="rId7"/>
    <p:sldLayoutId id="2147483665" r:id="rId8"/>
    <p:sldLayoutId id="2147483654" r:id="rId9"/>
    <p:sldLayoutId id="2147483656" r:id="rId10"/>
    <p:sldLayoutId id="2147483663" r:id="rId11"/>
    <p:sldLayoutId id="2147483660" r:id="rId12"/>
    <p:sldLayoutId id="2147483664" r:id="rId13"/>
    <p:sldLayoutId id="2147483670" r:id="rId14"/>
    <p:sldLayoutId id="2147483671" r:id="rId15"/>
    <p:sldLayoutId id="2147483657" r:id="rId16"/>
    <p:sldLayoutId id="2147483653" r:id="rId17"/>
    <p:sldLayoutId id="2147483668" r:id="rId18"/>
    <p:sldLayoutId id="2147483669" r:id="rId19"/>
    <p:sldLayoutId id="2147483658" r:id="rId20"/>
    <p:sldLayoutId id="2147483655" r:id="rId21"/>
    <p:sldLayoutId id="2147483662" r:id="rId22"/>
    <p:sldLayoutId id="2147483673" r:id="rId23"/>
    <p:sldLayoutId id="2147483659" r:id="rId2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919782-D3FD-3C72-01ED-0C02EE9A9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8DF9F3-2924-AC7A-9D2B-A8555AF05E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23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  <p:sldLayoutId id="2147483696" r:id="rId21"/>
    <p:sldLayoutId id="2147483697" r:id="rId22"/>
    <p:sldLayoutId id="2147483698" r:id="rId23"/>
    <p:sldLayoutId id="2147483699" r:id="rId24"/>
    <p:sldLayoutId id="2147483700" r:id="rId25"/>
    <p:sldLayoutId id="2147483701" r:id="rId26"/>
    <p:sldLayoutId id="2147483702" r:id="rId27"/>
    <p:sldLayoutId id="2147483703" r:id="rId28"/>
    <p:sldLayoutId id="2147483704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31204E"/>
          </a:solidFill>
          <a:latin typeface="Poppins SemiBold" panose="02000000000000000000" pitchFamily="2" charset="77"/>
          <a:ea typeface="+mj-ea"/>
          <a:cs typeface="Poppins SemiBold" panose="02000000000000000000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31204E"/>
          </a:solidFill>
          <a:latin typeface="Poppins" panose="02000000000000000000" pitchFamily="2" charset="77"/>
          <a:ea typeface="+mn-ea"/>
          <a:cs typeface="Poppins" panose="02000000000000000000" pitchFamily="2" charset="77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31204E"/>
          </a:solidFill>
          <a:latin typeface="Poppins" panose="02000000000000000000" pitchFamily="2" charset="77"/>
          <a:ea typeface="+mn-ea"/>
          <a:cs typeface="Poppins" panose="02000000000000000000" pitchFamily="2" charset="77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31204E"/>
          </a:solidFill>
          <a:latin typeface="Poppins" panose="02000000000000000000" pitchFamily="2" charset="77"/>
          <a:ea typeface="+mn-ea"/>
          <a:cs typeface="Poppins" panose="02000000000000000000" pitchFamily="2" charset="77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1204E"/>
          </a:solidFill>
          <a:latin typeface="Poppins" panose="02000000000000000000" pitchFamily="2" charset="77"/>
          <a:ea typeface="+mn-ea"/>
          <a:cs typeface="Poppins" panose="02000000000000000000" pitchFamily="2" charset="77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1204E"/>
          </a:solidFill>
          <a:latin typeface="Poppins" panose="02000000000000000000" pitchFamily="2" charset="77"/>
          <a:ea typeface="+mn-ea"/>
          <a:cs typeface="Poppins" panose="02000000000000000000" pitchFamily="2" charset="77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E5171E-ADEE-0F6B-720D-3BD3FC28D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3698CF-D46E-A013-D207-BFFE2371E9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D139F7-FEB9-2B40-D0C3-71A0710A72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2FD5B-1D9A-4B20-BE30-375BF3349FB9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3FFEAA-3BB7-5F7E-9039-49ACA03EF7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1FFBB7-E5C2-A347-0A31-313E66FBD4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E792B-CAB4-4BF2-BB35-0452BB33E3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346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07FF3B-6FE7-A478-AF6B-48A218A0B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070845-1C33-6769-D4D2-F77867C3F2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CDC1D0-E833-CB4D-4398-F052A72359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3D949-D933-4B88-99A3-6107E96AB4BC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61BC97-1DEC-645D-95F8-2DA725CA57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37234-20D5-9E44-ADC1-83F7A42CFB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B7CD8-D33F-4B14-AA9E-7EC6D0369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948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3C763AB-B71D-4FD8-8C7C-9D558DA6BAE4}" type="datetimeFigureOut">
              <a:rPr lang="en-GB" smtClean="0"/>
              <a:t>17/02/2025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18BF5FE-8B3A-4046-A4E3-7A08792FEECF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2309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cehubwales.com/resources/e-learning-course-on-adverse-childhood-experiences-aces-and-trauma-informed-practice-in-wales/" TargetMode="External"/><Relationship Id="rId2" Type="http://schemas.openxmlformats.org/officeDocument/2006/relationships/hyperlink" Target="https://hybacecymru.com/adnoddau/cwrs-e-ddysgu-ar-brofiadau-niweidiol-yn-ystod-plentyndod-ace-ac-ymarfer-syn-ystyriol-o-drawma-yng-nghymru/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traumaframeworkcymru.com/" TargetMode="External"/><Relationship Id="rId4" Type="http://schemas.openxmlformats.org/officeDocument/2006/relationships/hyperlink" Target="http://www.acehubwales.com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7.xml"/><Relationship Id="rId6" Type="http://schemas.openxmlformats.org/officeDocument/2006/relationships/hyperlink" Target="mailto:Traumaframework@wales.nhs.uk" TargetMode="External"/><Relationship Id="rId5" Type="http://schemas.openxmlformats.org/officeDocument/2006/relationships/hyperlink" Target="http://www.traumaframeworkcymru.com/" TargetMode="Externa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55.xml"/><Relationship Id="rId1" Type="http://schemas.openxmlformats.org/officeDocument/2006/relationships/video" Target="https://www.youtube.com/embed/m9_ng4n1poY?feature=oembed" TargetMode="Externa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F025B-3F07-8035-7E7F-A388E89F0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510748"/>
            <a:ext cx="10515600" cy="2477051"/>
          </a:xfrm>
        </p:spPr>
        <p:txBody>
          <a:bodyPr>
            <a:noAutofit/>
          </a:bodyPr>
          <a:lstStyle/>
          <a:p>
            <a:b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sz="1800" dirty="0">
                <a:effectLst/>
                <a:latin typeface="Aptos" panose="020B00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</a:br>
            <a:b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43E97A-E386-0552-72C6-58FBCF471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981019"/>
          </a:xfrm>
        </p:spPr>
        <p:txBody>
          <a:bodyPr>
            <a:normAutofit fontScale="47500" lnSpcReduction="20000"/>
          </a:bodyPr>
          <a:lstStyle/>
          <a:p>
            <a:r>
              <a:rPr lang="en-AU" sz="4500" b="1" dirty="0">
                <a:latin typeface="+mn-lt"/>
              </a:rPr>
              <a:t>Dr Joanne Hopkins, Programme Director Adverse Childhood Experiences, Criminal Justice and Violence Prevention, Public Health Wales</a:t>
            </a:r>
          </a:p>
          <a:p>
            <a:r>
              <a:rPr lang="en-AU" sz="4500" b="1" dirty="0">
                <a:latin typeface="+mn-lt"/>
              </a:rPr>
              <a:t>Visiting Professor, Faculty of Social and Life Sciences, Wrexham University</a:t>
            </a:r>
            <a:endParaRPr lang="en-GB" sz="4500" b="1" dirty="0">
              <a:latin typeface="+mn-lt"/>
            </a:endParaRP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0285A7-9A08-F127-1296-E5B419FCEDF8}"/>
              </a:ext>
            </a:extLst>
          </p:cNvPr>
          <p:cNvSpPr txBox="1"/>
          <p:nvPr/>
        </p:nvSpPr>
        <p:spPr>
          <a:xfrm>
            <a:off x="844550" y="1212112"/>
            <a:ext cx="1085126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6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 charset="0"/>
              </a:rPr>
              <a:t>Trauma and Adverse Childhood Experiences (</a:t>
            </a:r>
            <a:r>
              <a:rPr kumimoji="0" lang="en-GB" sz="60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 charset="0"/>
              </a:rPr>
              <a:t>TrACE</a:t>
            </a:r>
            <a:r>
              <a:rPr kumimoji="0" lang="en-GB" sz="6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 charset="0"/>
              </a:rPr>
              <a:t>) and the NHS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48717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443198"/>
          </a:xfrm>
        </p:spPr>
        <p:txBody>
          <a:bodyPr/>
          <a:lstStyle/>
          <a:p>
            <a:r>
              <a:rPr lang="en-GB" dirty="0"/>
              <a:t>Trauma and Adverse Childhood Experiences (</a:t>
            </a:r>
            <a:r>
              <a:rPr lang="en-GB" dirty="0" err="1"/>
              <a:t>TrACE</a:t>
            </a:r>
            <a:r>
              <a:rPr lang="en-GB" dirty="0"/>
              <a:t>) and the NHS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More information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Resources and E-Learning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6A95A18-6306-C321-95E7-2CA6F92C521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433452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E-Learning (Welsh) </a:t>
            </a:r>
            <a:r>
              <a:rPr lang="en-GB" dirty="0" err="1">
                <a:hlinkClick r:id="rId2"/>
              </a:rPr>
              <a:t>Profiadau</a:t>
            </a:r>
            <a:r>
              <a:rPr lang="en-GB" dirty="0">
                <a:hlinkClick r:id="rId2"/>
              </a:rPr>
              <a:t> </a:t>
            </a:r>
            <a:r>
              <a:rPr lang="en-GB" dirty="0" err="1">
                <a:hlinkClick r:id="rId2"/>
              </a:rPr>
              <a:t>Niweidiol</a:t>
            </a:r>
            <a:r>
              <a:rPr lang="en-GB" dirty="0">
                <a:hlinkClick r:id="rId2"/>
              </a:rPr>
              <a:t> </a:t>
            </a:r>
            <a:r>
              <a:rPr lang="en-GB" dirty="0" err="1">
                <a:hlinkClick r:id="rId2"/>
              </a:rPr>
              <a:t>yn</a:t>
            </a:r>
            <a:r>
              <a:rPr lang="en-GB" dirty="0">
                <a:hlinkClick r:id="rId2"/>
              </a:rPr>
              <a:t> </a:t>
            </a:r>
            <a:r>
              <a:rPr lang="en-GB" dirty="0" err="1">
                <a:hlinkClick r:id="rId2"/>
              </a:rPr>
              <a:t>ystod</a:t>
            </a:r>
            <a:r>
              <a:rPr lang="en-GB" dirty="0">
                <a:hlinkClick r:id="rId2"/>
              </a:rPr>
              <a:t> </a:t>
            </a:r>
            <a:r>
              <a:rPr lang="en-GB" dirty="0" err="1">
                <a:hlinkClick r:id="rId2"/>
              </a:rPr>
              <a:t>Plentyndod</a:t>
            </a:r>
            <a:r>
              <a:rPr lang="en-GB" dirty="0">
                <a:hlinkClick r:id="rId2"/>
              </a:rPr>
              <a:t> (ACEs) ac </a:t>
            </a:r>
            <a:r>
              <a:rPr lang="en-GB" dirty="0" err="1">
                <a:hlinkClick r:id="rId2"/>
              </a:rPr>
              <a:t>Ymarfer</a:t>
            </a:r>
            <a:r>
              <a:rPr lang="en-GB" dirty="0">
                <a:hlinkClick r:id="rId2"/>
              </a:rPr>
              <a:t> </a:t>
            </a:r>
            <a:r>
              <a:rPr lang="en-GB" dirty="0" err="1">
                <a:hlinkClick r:id="rId2"/>
              </a:rPr>
              <a:t>sy’n</a:t>
            </a:r>
            <a:r>
              <a:rPr lang="en-GB" dirty="0">
                <a:hlinkClick r:id="rId2"/>
              </a:rPr>
              <a:t> </a:t>
            </a:r>
            <a:r>
              <a:rPr lang="en-GB" dirty="0" err="1">
                <a:hlinkClick r:id="rId2"/>
              </a:rPr>
              <a:t>Ystyriol</a:t>
            </a:r>
            <a:r>
              <a:rPr lang="en-GB" dirty="0">
                <a:hlinkClick r:id="rId2"/>
              </a:rPr>
              <a:t> o </a:t>
            </a:r>
            <a:r>
              <a:rPr lang="en-GB" dirty="0" err="1">
                <a:hlinkClick r:id="rId2"/>
              </a:rPr>
              <a:t>Drawma</a:t>
            </a:r>
            <a:r>
              <a:rPr lang="en-GB" dirty="0">
                <a:hlinkClick r:id="rId2"/>
              </a:rPr>
              <a:t> </a:t>
            </a:r>
            <a:r>
              <a:rPr lang="en-GB" dirty="0" err="1">
                <a:hlinkClick r:id="rId2"/>
              </a:rPr>
              <a:t>yng</a:t>
            </a:r>
            <a:r>
              <a:rPr lang="en-GB" dirty="0">
                <a:hlinkClick r:id="rId2"/>
              </a:rPr>
              <a:t> Cymru: </a:t>
            </a:r>
            <a:r>
              <a:rPr lang="en-GB" dirty="0" err="1">
                <a:hlinkClick r:id="rId2"/>
              </a:rPr>
              <a:t>Cwrs</a:t>
            </a:r>
            <a:r>
              <a:rPr lang="en-GB" dirty="0">
                <a:hlinkClick r:id="rId2"/>
              </a:rPr>
              <a:t> </a:t>
            </a:r>
            <a:r>
              <a:rPr lang="en-GB" dirty="0" err="1">
                <a:hlinkClick r:id="rId2"/>
              </a:rPr>
              <a:t>e-Ddysgu</a:t>
            </a:r>
            <a:r>
              <a:rPr lang="en-GB" dirty="0">
                <a:hlinkClick r:id="rId2"/>
              </a:rPr>
              <a:t> - </a:t>
            </a:r>
            <a:r>
              <a:rPr lang="en-GB" dirty="0" err="1">
                <a:hlinkClick r:id="rId2"/>
              </a:rPr>
              <a:t>Hyb</a:t>
            </a:r>
            <a:r>
              <a:rPr lang="en-GB" dirty="0">
                <a:hlinkClick r:id="rId2"/>
              </a:rPr>
              <a:t> Ace Cymru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E-Learning (English) </a:t>
            </a:r>
            <a:r>
              <a:rPr lang="en-GB" dirty="0">
                <a:hlinkClick r:id="rId3"/>
              </a:rPr>
              <a:t>https://acehubwales.com/resources/e-learning-course-on-adverse-childhood-experiences-aces-and-trauma-informed-practice-in-wales/</a:t>
            </a: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>
                <a:hlinkClick r:id="rId4"/>
              </a:rPr>
              <a:t>www.acehubwales.com</a:t>
            </a:r>
            <a:endParaRPr lang="en-GB" dirty="0"/>
          </a:p>
          <a:p>
            <a:pPr marL="0" indent="0">
              <a:buNone/>
            </a:pPr>
            <a:r>
              <a:rPr lang="en-GB" dirty="0">
                <a:hlinkClick r:id="rId5"/>
              </a:rPr>
              <a:t>www.traumaframeworkcymru.com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7103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3" name="Freeform: Shape 1032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9" name="Freeform: Shape 1038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41" name="Isosceles Triangle 1040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Princess Of Wales Hospital Map">
            <a:extLst>
              <a:ext uri="{FF2B5EF4-FFF2-40B4-BE49-F238E27FC236}">
                <a16:creationId xmlns:a16="http://schemas.microsoft.com/office/drawing/2014/main" id="{0F8E3CFB-AE33-BE11-27E7-161E0121643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8042" y="643467"/>
            <a:ext cx="8015915" cy="5571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3" name="Isosceles Triangle 1042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8212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C5E6CFF1-2F42-4E10-9A97-F116F46F53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37D20C-D2B5-E4C3-895E-552ACA457E3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rcRect r="2667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E1556812-22D4-C119-F89C-EA33CFCD6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65862"/>
            <a:ext cx="6052955" cy="4726276"/>
          </a:xfrm>
        </p:spPr>
        <p:txBody>
          <a:bodyPr>
            <a:normAutofit/>
          </a:bodyPr>
          <a:lstStyle/>
          <a:p>
            <a:pPr algn="r"/>
            <a:r>
              <a:rPr lang="en-GB" sz="8000">
                <a:ln w="22225">
                  <a:solidFill>
                    <a:srgbClr val="FFFFFF"/>
                  </a:solidFill>
                </a:ln>
                <a:noFill/>
              </a:rPr>
              <a:t>Discussion 1 – People 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6A8629B-8289-498B-939B-1CA0C10618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12899" y="2286000"/>
            <a:ext cx="0" cy="22860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85EFB585-8D3A-E11A-A913-B7B4E0D7F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7732" y="435935"/>
            <a:ext cx="4561355" cy="609245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FFFFFF"/>
                </a:solidFill>
              </a:rPr>
              <a:t>Who are the people we encounter in these places: </a:t>
            </a:r>
          </a:p>
          <a:p>
            <a:r>
              <a:rPr lang="en-GB" dirty="0">
                <a:solidFill>
                  <a:srgbClr val="FFFFFF"/>
                </a:solidFill>
              </a:rPr>
              <a:t>Accident and Emergency Department</a:t>
            </a:r>
          </a:p>
          <a:p>
            <a:r>
              <a:rPr lang="en-GB" dirty="0">
                <a:solidFill>
                  <a:srgbClr val="FFFFFF"/>
                </a:solidFill>
              </a:rPr>
              <a:t>Frailty Ward</a:t>
            </a:r>
          </a:p>
          <a:p>
            <a:r>
              <a:rPr lang="en-GB" dirty="0">
                <a:solidFill>
                  <a:srgbClr val="FFFFFF"/>
                </a:solidFill>
              </a:rPr>
              <a:t>Children’s Ward</a:t>
            </a:r>
          </a:p>
          <a:p>
            <a:pPr marL="0" indent="0">
              <a:buNone/>
            </a:pPr>
            <a:r>
              <a:rPr lang="en-GB" dirty="0">
                <a:solidFill>
                  <a:srgbClr val="FFFFFF"/>
                </a:solidFill>
              </a:rPr>
              <a:t>What are their roles and how do they do that in a trauma-informed way?</a:t>
            </a:r>
          </a:p>
          <a:p>
            <a:pPr marL="0" indent="0">
              <a:buNone/>
            </a:pPr>
            <a:endParaRPr lang="en-GB" sz="2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GB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8103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F0087D53-9295-4463-AAE4-D5C626046E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C96B1F-784D-220C-FE86-98D999127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1" y="4501453"/>
            <a:ext cx="10909640" cy="1065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600"/>
              <a:t>Trauma-informed People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92FC72-BDF4-9CE0-CED0-A36A32BB17A4}"/>
              </a:ext>
            </a:extLst>
          </p:cNvPr>
          <p:cNvSpPr txBox="1"/>
          <p:nvPr/>
        </p:nvSpPr>
        <p:spPr>
          <a:xfrm>
            <a:off x="638881" y="5647503"/>
            <a:ext cx="10909643" cy="552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sz="2400"/>
              <a:t>Who are you?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0C90FD8-8C26-61EA-FA58-08BCD058D17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742" r="15847"/>
          <a:stretch/>
        </p:blipFill>
        <p:spPr>
          <a:xfrm>
            <a:off x="320040" y="332279"/>
            <a:ext cx="5614416" cy="3870865"/>
          </a:xfrm>
          <a:prstGeom prst="rect">
            <a:avLst/>
          </a:prstGeom>
        </p:spPr>
      </p:pic>
      <p:sp>
        <p:nvSpPr>
          <p:cNvPr id="31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5594358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2BA2A62-18D0-6519-F2F8-F395875B7D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6686345"/>
              </p:ext>
            </p:extLst>
          </p:nvPr>
        </p:nvGraphicFramePr>
        <p:xfrm>
          <a:off x="6986784" y="320040"/>
          <a:ext cx="4149841" cy="3895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5552">
                  <a:extLst>
                    <a:ext uri="{9D8B030D-6E8A-4147-A177-3AD203B41FA5}">
                      <a16:colId xmlns:a16="http://schemas.microsoft.com/office/drawing/2014/main" val="1684400539"/>
                    </a:ext>
                  </a:extLst>
                </a:gridCol>
                <a:gridCol w="2164289">
                  <a:extLst>
                    <a:ext uri="{9D8B030D-6E8A-4147-A177-3AD203B41FA5}">
                      <a16:colId xmlns:a16="http://schemas.microsoft.com/office/drawing/2014/main" val="2548737665"/>
                    </a:ext>
                  </a:extLst>
                </a:gridCol>
              </a:tblGrid>
              <a:tr h="1842311">
                <a:tc>
                  <a:txBody>
                    <a:bodyPr/>
                    <a:lstStyle/>
                    <a:p>
                      <a:endParaRPr lang="en-GB" sz="1800"/>
                    </a:p>
                  </a:txBody>
                  <a:tcPr marL="90309" marR="90309" marT="45155" marB="45155"/>
                </a:tc>
                <a:tc>
                  <a:txBody>
                    <a:bodyPr/>
                    <a:lstStyle/>
                    <a:p>
                      <a:r>
                        <a:rPr lang="en-GB" sz="3200"/>
                        <a:t>Why are you in this role?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800"/>
                    </a:p>
                  </a:txBody>
                  <a:tcPr marL="90309" marR="90309" marT="45155" marB="45155"/>
                </a:tc>
                <a:extLst>
                  <a:ext uri="{0D108BD9-81ED-4DB2-BD59-A6C34878D82A}">
                    <a16:rowId xmlns:a16="http://schemas.microsoft.com/office/drawing/2014/main" val="3348103416"/>
                  </a:ext>
                </a:extLst>
              </a:tr>
              <a:tr h="2053033">
                <a:tc>
                  <a:txBody>
                    <a:bodyPr/>
                    <a:lstStyle/>
                    <a:p>
                      <a:r>
                        <a:rPr lang="en-GB" sz="3200" dirty="0"/>
                        <a:t>What skills do you have ?</a:t>
                      </a:r>
                    </a:p>
                  </a:txBody>
                  <a:tcPr marL="90309" marR="90309" marT="45155" marB="45155"/>
                </a:tc>
                <a:tc>
                  <a:txBody>
                    <a:bodyPr/>
                    <a:lstStyle/>
                    <a:p>
                      <a:r>
                        <a:rPr lang="en-GB" sz="3200" dirty="0"/>
                        <a:t>How do you behave?</a:t>
                      </a:r>
                    </a:p>
                  </a:txBody>
                  <a:tcPr marL="90309" marR="90309" marT="45155" marB="45155"/>
                </a:tc>
                <a:extLst>
                  <a:ext uri="{0D108BD9-81ED-4DB2-BD59-A6C34878D82A}">
                    <a16:rowId xmlns:a16="http://schemas.microsoft.com/office/drawing/2014/main" val="28602099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30660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5E6CFF1-2F42-4E10-9A97-F116F46F53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632D26-B97A-B8D1-3E92-56332DA2E25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rcRect r="2667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A2A8B1-9FF6-BE26-B8D8-AD514F12C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65862"/>
            <a:ext cx="6052955" cy="4726276"/>
          </a:xfrm>
        </p:spPr>
        <p:txBody>
          <a:bodyPr>
            <a:normAutofit/>
          </a:bodyPr>
          <a:lstStyle/>
          <a:p>
            <a:pPr algn="r"/>
            <a:r>
              <a:rPr lang="en-GB" sz="8000">
                <a:ln w="22225">
                  <a:solidFill>
                    <a:srgbClr val="FFFFFF"/>
                  </a:solidFill>
                </a:ln>
                <a:noFill/>
              </a:rPr>
              <a:t>Discussion 2 - Provision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6A8629B-8289-498B-939B-1CA0C10618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12899" y="2286000"/>
            <a:ext cx="0" cy="22860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DDF5B9-43CC-F24F-F9F1-56C8035787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4640" y="1065862"/>
            <a:ext cx="4543943" cy="556885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FFFFFF"/>
                </a:solidFill>
              </a:rPr>
              <a:t>Who needs help, from whom, and what does a trauma-informed approach look like for:</a:t>
            </a:r>
          </a:p>
          <a:p>
            <a:r>
              <a:rPr lang="en-GB" dirty="0">
                <a:solidFill>
                  <a:srgbClr val="FFFFFF"/>
                </a:solidFill>
              </a:rPr>
              <a:t>A woman in A and E with  cut and bruised arms, intoxicated and with a male?</a:t>
            </a:r>
          </a:p>
          <a:p>
            <a:r>
              <a:rPr lang="en-GB" dirty="0">
                <a:solidFill>
                  <a:srgbClr val="FFFFFF"/>
                </a:solidFill>
              </a:rPr>
              <a:t>An elderly person alone on a ward</a:t>
            </a:r>
          </a:p>
          <a:p>
            <a:r>
              <a:rPr lang="en-GB" dirty="0">
                <a:solidFill>
                  <a:srgbClr val="FFFFFF"/>
                </a:solidFill>
              </a:rPr>
              <a:t>A child who is not speaking</a:t>
            </a:r>
          </a:p>
          <a:p>
            <a:endParaRPr lang="en-GB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884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C4879EFC-8E62-4E00-973C-C45EE9EC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C96B1F-784D-220C-FE86-98D999127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1" y="457200"/>
            <a:ext cx="10909640" cy="13686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600" dirty="0"/>
              <a:t>Trauma-informed Support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92FC72-BDF4-9CE0-CED0-A36A32BB17A4}"/>
              </a:ext>
            </a:extLst>
          </p:cNvPr>
          <p:cNvSpPr txBox="1"/>
          <p:nvPr/>
        </p:nvSpPr>
        <p:spPr>
          <a:xfrm>
            <a:off x="638881" y="1922561"/>
            <a:ext cx="10909643" cy="552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R="0" lvl="0" algn="ctr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cap="none" spc="0" normalizeH="0" baseline="0" noProof="0">
                <a:ln>
                  <a:noFill/>
                </a:ln>
                <a:effectLst/>
                <a:uLnTx/>
                <a:uFillTx/>
              </a:rPr>
              <a:t>Who </a:t>
            </a:r>
            <a:r>
              <a:rPr lang="en-US" sz="2400"/>
              <a:t>will be helping</a:t>
            </a:r>
            <a:r>
              <a:rPr kumimoji="0" lang="en-US" sz="2400" b="0" i="0" u="none" strike="noStrike" cap="none" spc="0" normalizeH="0" baseline="0" noProof="0">
                <a:ln>
                  <a:noFill/>
                </a:ln>
                <a:effectLst/>
                <a:uLnTx/>
                <a:uFillTx/>
              </a:rPr>
              <a:t>? </a:t>
            </a:r>
          </a:p>
        </p:txBody>
      </p:sp>
      <p:sp>
        <p:nvSpPr>
          <p:cNvPr id="38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0C90FD8-8C26-61EA-FA58-08BCD058D17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742" r="15847"/>
          <a:stretch/>
        </p:blipFill>
        <p:spPr>
          <a:xfrm>
            <a:off x="512281" y="2642616"/>
            <a:ext cx="5229934" cy="3605784"/>
          </a:xfrm>
          <a:prstGeom prst="rect">
            <a:avLst/>
          </a:prstGeom>
        </p:spPr>
      </p:pic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2BA2A62-18D0-6519-F2F8-F395875B7D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4681383"/>
              </p:ext>
            </p:extLst>
          </p:nvPr>
        </p:nvGraphicFramePr>
        <p:xfrm>
          <a:off x="6254496" y="2919473"/>
          <a:ext cx="5614417" cy="3052072"/>
        </p:xfrm>
        <a:graphic>
          <a:graphicData uri="http://schemas.openxmlformats.org/drawingml/2006/table">
            <a:tbl>
              <a:tblPr firstRow="1" bandRow="1">
                <a:solidFill>
                  <a:schemeClr val="accent1">
                    <a:lumMod val="20000"/>
                    <a:lumOff val="80000"/>
                  </a:schemeClr>
                </a:solidFill>
                <a:tableStyleId>{5C22544A-7EE6-4342-B048-85BDC9FD1C3A}</a:tableStyleId>
              </a:tblPr>
              <a:tblGrid>
                <a:gridCol w="2680016">
                  <a:extLst>
                    <a:ext uri="{9D8B030D-6E8A-4147-A177-3AD203B41FA5}">
                      <a16:colId xmlns:a16="http://schemas.microsoft.com/office/drawing/2014/main" val="1684400539"/>
                    </a:ext>
                  </a:extLst>
                </a:gridCol>
                <a:gridCol w="2934401">
                  <a:extLst>
                    <a:ext uri="{9D8B030D-6E8A-4147-A177-3AD203B41FA5}">
                      <a16:colId xmlns:a16="http://schemas.microsoft.com/office/drawing/2014/main" val="2548737665"/>
                    </a:ext>
                  </a:extLst>
                </a:gridCol>
              </a:tblGrid>
              <a:tr h="1725459">
                <a:tc>
                  <a:txBody>
                    <a:bodyPr/>
                    <a:lstStyle/>
                    <a:p>
                      <a:endParaRPr lang="en-GB" sz="2400" b="1" cap="all" spc="60">
                        <a:solidFill>
                          <a:schemeClr val="tx1"/>
                        </a:solidFill>
                      </a:endParaRPr>
                    </a:p>
                  </a:txBody>
                  <a:tcPr marL="275339" marR="275339" marT="275339" marB="27533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cap="all" spc="60">
                          <a:solidFill>
                            <a:schemeClr val="tx1"/>
                          </a:solidFill>
                        </a:rPr>
                        <a:t>What might they say?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2400" b="1" cap="all" spc="60">
                        <a:solidFill>
                          <a:schemeClr val="tx1"/>
                        </a:solidFill>
                      </a:endParaRPr>
                    </a:p>
                  </a:txBody>
                  <a:tcPr marL="275339" marR="275339" marT="275339" marB="27533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8103416"/>
                  </a:ext>
                </a:extLst>
              </a:tr>
              <a:tr h="1326613">
                <a:tc>
                  <a:txBody>
                    <a:bodyPr/>
                    <a:lstStyle/>
                    <a:p>
                      <a:r>
                        <a:rPr lang="en-GB" sz="3200" cap="none" spc="0">
                          <a:solidFill>
                            <a:schemeClr val="tx1"/>
                          </a:solidFill>
                        </a:rPr>
                        <a:t>What might they do?</a:t>
                      </a:r>
                    </a:p>
                  </a:txBody>
                  <a:tcPr marL="181289" marR="181289" marT="90645" marB="18355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cap="none" spc="0">
                          <a:solidFill>
                            <a:schemeClr val="tx1"/>
                          </a:solidFill>
                        </a:rPr>
                        <a:t>What might they feel?</a:t>
                      </a:r>
                    </a:p>
                  </a:txBody>
                  <a:tcPr marL="181289" marR="181289" marT="90645" marB="18355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02099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92301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C5E6CFF1-2F42-4E10-9A97-F116F46F53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4459EF-870A-2D4F-E75B-B0E04B973E6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rcRect r="2667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07B6166-46AE-22A7-EFAD-E984187B8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65862"/>
            <a:ext cx="6052955" cy="4726276"/>
          </a:xfrm>
        </p:spPr>
        <p:txBody>
          <a:bodyPr>
            <a:normAutofit/>
          </a:bodyPr>
          <a:lstStyle/>
          <a:p>
            <a:pPr algn="r"/>
            <a:r>
              <a:rPr lang="en-GB" sz="8000" dirty="0">
                <a:ln w="22225">
                  <a:solidFill>
                    <a:srgbClr val="FFFFFF"/>
                  </a:solidFill>
                </a:ln>
                <a:noFill/>
              </a:rPr>
              <a:t>Discussion 3 - Support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6A8629B-8289-498B-939B-1CA0C10618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12899" y="2286000"/>
            <a:ext cx="0" cy="22860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98FAD-45AB-15DF-36D3-3D5238D488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2898" y="552893"/>
            <a:ext cx="4979079" cy="609245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FFFFFF"/>
                </a:solidFill>
              </a:rPr>
              <a:t>What do the people in your personas need to do their job? How do we ensure that they have enough:</a:t>
            </a:r>
          </a:p>
          <a:p>
            <a:r>
              <a:rPr lang="en-GB" dirty="0">
                <a:solidFill>
                  <a:srgbClr val="FFFFFF"/>
                </a:solidFill>
              </a:rPr>
              <a:t>Time</a:t>
            </a:r>
          </a:p>
          <a:p>
            <a:r>
              <a:rPr lang="en-GB" dirty="0">
                <a:solidFill>
                  <a:srgbClr val="FFFFFF"/>
                </a:solidFill>
              </a:rPr>
              <a:t>Skills</a:t>
            </a:r>
          </a:p>
          <a:p>
            <a:r>
              <a:rPr lang="en-GB" dirty="0">
                <a:solidFill>
                  <a:srgbClr val="FFFFFF"/>
                </a:solidFill>
              </a:rPr>
              <a:t>Supervision</a:t>
            </a:r>
          </a:p>
          <a:p>
            <a:r>
              <a:rPr lang="en-GB" dirty="0">
                <a:solidFill>
                  <a:srgbClr val="FFFFFF"/>
                </a:solidFill>
              </a:rPr>
              <a:t>Debrief</a:t>
            </a:r>
          </a:p>
        </p:txBody>
      </p:sp>
    </p:spTree>
    <p:extLst>
      <p:ext uri="{BB962C8B-B14F-4D97-AF65-F5344CB8AC3E}">
        <p14:creationId xmlns:p14="http://schemas.microsoft.com/office/powerpoint/2010/main" val="30211904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100B07E3-A0A5-7ECD-0D02-20031DDFB162}"/>
              </a:ext>
            </a:extLst>
          </p:cNvPr>
          <p:cNvGrpSpPr/>
          <p:nvPr/>
        </p:nvGrpSpPr>
        <p:grpSpPr>
          <a:xfrm>
            <a:off x="184775" y="0"/>
            <a:ext cx="11822449" cy="882650"/>
            <a:chOff x="238501" y="0"/>
            <a:chExt cx="11822449" cy="882650"/>
          </a:xfrm>
        </p:grpSpPr>
        <p:pic>
          <p:nvPicPr>
            <p:cNvPr id="4" name="Picture 3" descr="Logo&#10;&#10;Description automatically generated with medium confidence">
              <a:extLst>
                <a:ext uri="{FF2B5EF4-FFF2-40B4-BE49-F238E27FC236}">
                  <a16:creationId xmlns:a16="http://schemas.microsoft.com/office/drawing/2014/main" id="{BC96F5AC-1FCD-D1BF-9ABD-7702A966EE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501" y="98071"/>
              <a:ext cx="2474001" cy="775408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9A653B6-68A1-05C1-5B54-554E148F43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2215" y="0"/>
              <a:ext cx="2578735" cy="882650"/>
            </a:xfrm>
            <a:prstGeom prst="rect">
              <a:avLst/>
            </a:prstGeom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3B3B81E-AE7A-23E3-951C-FA6C28DEE2A1}"/>
                </a:ext>
              </a:extLst>
            </p:cNvPr>
            <p:cNvGrpSpPr/>
            <p:nvPr/>
          </p:nvGrpSpPr>
          <p:grpSpPr>
            <a:xfrm>
              <a:off x="5130588" y="123825"/>
              <a:ext cx="1568450" cy="635000"/>
              <a:chOff x="0" y="0"/>
              <a:chExt cx="1568450" cy="6350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D9524B7E-AD61-13A4-A1AD-894A96D149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250" y="0"/>
                <a:ext cx="560705" cy="4318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8" name="Text Box 2">
                <a:extLst>
                  <a:ext uri="{FF2B5EF4-FFF2-40B4-BE49-F238E27FC236}">
                    <a16:creationId xmlns:a16="http://schemas.microsoft.com/office/drawing/2014/main" id="{8BCCF00F-9BCA-8E7E-75F9-1B1F843FC80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361950"/>
                <a:ext cx="1568450" cy="2730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Trauma-Informed Wales </a:t>
                </a:r>
                <a:endPara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2659C4F-47A4-5E88-BB32-5D1E1884E200}"/>
              </a:ext>
            </a:extLst>
          </p:cNvPr>
          <p:cNvSpPr txBox="1"/>
          <p:nvPr/>
        </p:nvSpPr>
        <p:spPr>
          <a:xfrm>
            <a:off x="9552472" y="6389522"/>
            <a:ext cx="2954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#traumaframeworkcymru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 more information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>
                <a:solidFill>
                  <a:schemeClr val="accent2">
                    <a:lumMod val="50000"/>
                  </a:schemeClr>
                </a:solidFill>
              </a:rPr>
              <a:t>Website:</a:t>
            </a:r>
          </a:p>
          <a:p>
            <a:r>
              <a:rPr lang="en-GB" dirty="0">
                <a:hlinkClick r:id="rId5"/>
              </a:rPr>
              <a:t>www.traumaframeworkcymru.com</a:t>
            </a:r>
            <a:endParaRPr lang="en-GB" dirty="0"/>
          </a:p>
          <a:p>
            <a:endParaRPr lang="en-GB" dirty="0"/>
          </a:p>
          <a:p>
            <a:r>
              <a:rPr lang="en-GB" sz="2800" b="1" dirty="0">
                <a:solidFill>
                  <a:schemeClr val="accent2">
                    <a:lumMod val="50000"/>
                  </a:schemeClr>
                </a:solidFill>
              </a:rPr>
              <a:t>MAILING List :</a:t>
            </a:r>
          </a:p>
          <a:p>
            <a:r>
              <a:rPr lang="en-GB" dirty="0">
                <a:hlinkClick r:id="rId6"/>
              </a:rPr>
              <a:t>Traumaframework@wales.nhs.uk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t="10593" r="5102" b="6219"/>
          <a:stretch/>
        </p:blipFill>
        <p:spPr>
          <a:xfrm>
            <a:off x="5255395" y="1900138"/>
            <a:ext cx="6266046" cy="3089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575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BEDAF08A-51F3-53A9-664F-B0AC578F4B4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15962" y="4560199"/>
            <a:ext cx="3311999" cy="553998"/>
          </a:xfrm>
        </p:spPr>
        <p:txBody>
          <a:bodyPr/>
          <a:lstStyle/>
          <a:p>
            <a:r>
              <a:rPr lang="en-US" dirty="0"/>
              <a:t>Our research showed that half the population in Wales had experienced at least one ACE and 14 % 4 or more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7133FEC-180F-3FFE-A802-6EFEA87D2174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l="4375" r="-4" b="-4"/>
          <a:stretch/>
        </p:blipFill>
        <p:spPr>
          <a:xfrm>
            <a:off x="715962" y="2010139"/>
            <a:ext cx="3303387" cy="1943169"/>
          </a:xfrm>
          <a:prstGeom prst="rect">
            <a:avLst/>
          </a:prstGeom>
          <a:noFill/>
        </p:spPr>
      </p:pic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C5852474-1CFF-D7F7-31F3-45488CF2B8E8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715962" y="4224117"/>
            <a:ext cx="3311999" cy="215444"/>
          </a:xfrm>
        </p:spPr>
        <p:txBody>
          <a:bodyPr/>
          <a:lstStyle/>
          <a:p>
            <a:r>
              <a:rPr lang="en-US" dirty="0"/>
              <a:t>ACEs Research 2015-2017</a:t>
            </a:r>
          </a:p>
        </p:txBody>
      </p:sp>
      <p:sp>
        <p:nvSpPr>
          <p:cNvPr id="20" name="Content Placeholder 4">
            <a:extLst>
              <a:ext uri="{FF2B5EF4-FFF2-40B4-BE49-F238E27FC236}">
                <a16:creationId xmlns:a16="http://schemas.microsoft.com/office/drawing/2014/main" id="{BC8E8825-8438-F809-571F-DDAA43AF3DEA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4440173" y="4537025"/>
            <a:ext cx="3311999" cy="553998"/>
          </a:xfrm>
        </p:spPr>
        <p:txBody>
          <a:bodyPr/>
          <a:lstStyle/>
          <a:p>
            <a:r>
              <a:rPr lang="en-US" dirty="0"/>
              <a:t>There is a significant increase (and cost implication) for the NHS if people are exposed to more ACEs</a:t>
            </a:r>
          </a:p>
        </p:txBody>
      </p:sp>
      <p:sp>
        <p:nvSpPr>
          <p:cNvPr id="22" name="Content Placeholder 5">
            <a:extLst>
              <a:ext uri="{FF2B5EF4-FFF2-40B4-BE49-F238E27FC236}">
                <a16:creationId xmlns:a16="http://schemas.microsoft.com/office/drawing/2014/main" id="{87BFACA0-CD36-A46C-59E5-55594EF74EBE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4440173" y="4200943"/>
            <a:ext cx="3311999" cy="215444"/>
          </a:xfrm>
        </p:spPr>
        <p:txBody>
          <a:bodyPr/>
          <a:lstStyle/>
          <a:p>
            <a:r>
              <a:rPr lang="en-US" dirty="0"/>
              <a:t>Health service use increases  </a:t>
            </a:r>
          </a:p>
        </p:txBody>
      </p:sp>
      <p:sp>
        <p:nvSpPr>
          <p:cNvPr id="24" name="Content Placeholder 6">
            <a:extLst>
              <a:ext uri="{FF2B5EF4-FFF2-40B4-BE49-F238E27FC236}">
                <a16:creationId xmlns:a16="http://schemas.microsoft.com/office/drawing/2014/main" id="{5CB7199F-EC5A-4C4A-F512-CA5D50974399}"/>
              </a:ext>
            </a:extLst>
          </p:cNvPr>
          <p:cNvSpPr>
            <a:spLocks noGrp="1"/>
          </p:cNvSpPr>
          <p:nvPr>
            <p:ph sz="quarter" idx="25"/>
          </p:nvPr>
        </p:nvSpPr>
        <p:spPr>
          <a:xfrm>
            <a:off x="8164384" y="4537025"/>
            <a:ext cx="3311999" cy="738664"/>
          </a:xfrm>
        </p:spPr>
        <p:txBody>
          <a:bodyPr/>
          <a:lstStyle/>
          <a:p>
            <a:r>
              <a:rPr lang="en-US" dirty="0"/>
              <a:t>Exposure to ACEs without the right support and protective factors increases the risk to mental health and wellbeing and increases support needs</a:t>
            </a:r>
          </a:p>
        </p:txBody>
      </p:sp>
      <p:sp>
        <p:nvSpPr>
          <p:cNvPr id="26" name="Content Placeholder 7">
            <a:extLst>
              <a:ext uri="{FF2B5EF4-FFF2-40B4-BE49-F238E27FC236}">
                <a16:creationId xmlns:a16="http://schemas.microsoft.com/office/drawing/2014/main" id="{7B4D3B73-B8D3-B82A-AE58-13FA3B50A78C}"/>
              </a:ext>
            </a:extLst>
          </p:cNvPr>
          <p:cNvSpPr>
            <a:spLocks noGrp="1"/>
          </p:cNvSpPr>
          <p:nvPr>
            <p:ph sz="quarter" idx="27"/>
          </p:nvPr>
        </p:nvSpPr>
        <p:spPr>
          <a:xfrm>
            <a:off x="8164384" y="4200943"/>
            <a:ext cx="3311999" cy="215444"/>
          </a:xfrm>
        </p:spPr>
        <p:txBody>
          <a:bodyPr/>
          <a:lstStyle/>
          <a:p>
            <a:r>
              <a:rPr lang="en-US" dirty="0"/>
              <a:t>Mental Health and Wellbeing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57FDA00-C446-7505-3128-DC3D29366C4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372" b="-4"/>
          <a:stretch/>
        </p:blipFill>
        <p:spPr>
          <a:xfrm>
            <a:off x="4440173" y="2010139"/>
            <a:ext cx="3303387" cy="1943169"/>
          </a:xfrm>
          <a:prstGeom prst="rect">
            <a:avLst/>
          </a:prstGeom>
          <a:noFill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029FCD0-C769-08F7-3F6E-A5E442BCDEA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88" r="2188"/>
          <a:stretch/>
        </p:blipFill>
        <p:spPr>
          <a:xfrm>
            <a:off x="8168689" y="2003311"/>
            <a:ext cx="3303387" cy="1943169"/>
          </a:xfrm>
          <a:prstGeom prst="rect">
            <a:avLst/>
          </a:prstGeom>
          <a:noFill/>
        </p:spPr>
      </p:pic>
      <p:sp>
        <p:nvSpPr>
          <p:cNvPr id="28" name="Content Placeholder 10">
            <a:extLst>
              <a:ext uri="{FF2B5EF4-FFF2-40B4-BE49-F238E27FC236}">
                <a16:creationId xmlns:a16="http://schemas.microsoft.com/office/drawing/2014/main" id="{803AF1F3-F5BB-EC87-F102-67A23D8DCE1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443198"/>
          </a:xfrm>
        </p:spPr>
        <p:txBody>
          <a:bodyPr/>
          <a:lstStyle/>
          <a:p>
            <a:r>
              <a:rPr lang="en-GB" dirty="0"/>
              <a:t>Trauma and Adverse Childhood Experiences (</a:t>
            </a:r>
            <a:r>
              <a:rPr lang="en-GB" dirty="0" err="1"/>
              <a:t>TrACE</a:t>
            </a:r>
            <a:r>
              <a:rPr lang="en-GB" dirty="0"/>
              <a:t>) and the NHS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0"/>
          </p:nvPr>
        </p:nvSpPr>
        <p:spPr>
          <a:xfrm>
            <a:off x="715963" y="716218"/>
            <a:ext cx="10760075" cy="393542"/>
          </a:xfrm>
        </p:spPr>
        <p:txBody>
          <a:bodyPr>
            <a:normAutofit/>
          </a:bodyPr>
          <a:lstStyle/>
          <a:p>
            <a:r>
              <a:rPr lang="en-GB" dirty="0"/>
              <a:t>Overview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1"/>
          </p:nvPr>
        </p:nvSpPr>
        <p:spPr>
          <a:xfrm>
            <a:off x="715962" y="1158975"/>
            <a:ext cx="10760075" cy="393542"/>
          </a:xfrm>
        </p:spPr>
        <p:txBody>
          <a:bodyPr>
            <a:normAutofit/>
          </a:bodyPr>
          <a:lstStyle/>
          <a:p>
            <a:r>
              <a:rPr lang="en-GB" dirty="0"/>
              <a:t>Adverse Childhood Experiences and Health impact </a:t>
            </a:r>
          </a:p>
        </p:txBody>
      </p:sp>
    </p:spTree>
    <p:extLst>
      <p:ext uri="{BB962C8B-B14F-4D97-AF65-F5344CB8AC3E}">
        <p14:creationId xmlns:p14="http://schemas.microsoft.com/office/powerpoint/2010/main" val="43698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59C695-21D1-DA92-5470-076BD61133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443198"/>
          </a:xfrm>
        </p:spPr>
        <p:txBody>
          <a:bodyPr/>
          <a:lstStyle/>
          <a:p>
            <a:r>
              <a:rPr lang="en-GB" dirty="0"/>
              <a:t>Trauma and Adverse Childhood Experiences (</a:t>
            </a:r>
            <a:r>
              <a:rPr lang="en-GB" dirty="0" err="1"/>
              <a:t>TrACE</a:t>
            </a:r>
            <a:r>
              <a:rPr lang="en-GB" dirty="0"/>
              <a:t>) and the NHS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24A418A-593D-F091-F854-C6C6A98BD465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520350" y="1937655"/>
            <a:ext cx="6209221" cy="3492688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CE4BCD-C38F-BFCD-F720-AB98E460C85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ACEs, Inequality and Society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0A0E16-0519-AD00-B1A9-962F75610A0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The relationship to broader harms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EB92A6-CB2B-AD36-75A0-3CB3AB0F7B9D}"/>
              </a:ext>
            </a:extLst>
          </p:cNvPr>
          <p:cNvSpPr txBox="1"/>
          <p:nvPr/>
        </p:nvSpPr>
        <p:spPr>
          <a:xfrm>
            <a:off x="6729572" y="2250041"/>
            <a:ext cx="518844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i="0" dirty="0">
                <a:solidFill>
                  <a:schemeClr val="tx2"/>
                </a:solidFill>
                <a:latin typeface="Ubuntu" charset="0"/>
                <a:ea typeface="Ubuntu" charset="0"/>
                <a:cs typeface="Ubuntu" charset="0"/>
              </a:rPr>
              <a:t>ACEs occur in the home, and have an exacerbating relationship with the community environment underpinned by structural inequality – the experience of ACEs and adversity can be traumatic</a:t>
            </a:r>
            <a:endParaRPr lang="en-GB" sz="2000" b="0" i="0" dirty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215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E985B7AD-F704-EB69-D7BF-32C69794B124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499067" y="1864660"/>
            <a:ext cx="7370203" cy="2903359"/>
          </a:xfrm>
        </p:spPr>
        <p:txBody>
          <a:bodyPr/>
          <a:lstStyle/>
          <a:p>
            <a:pPr marL="0" indent="0" algn="l" fontAlgn="base">
              <a:buNone/>
            </a:pPr>
            <a:r>
              <a:rPr lang="en-GB" sz="2800" b="1" i="0" dirty="0">
                <a:solidFill>
                  <a:schemeClr val="tx2"/>
                </a:solidFill>
                <a:effectLst/>
                <a:latin typeface="Muli"/>
              </a:rPr>
              <a:t>The financial cost of adverse childhood experiences (ACEs) in Wales has been estimated to be equivalent to £2.2 billion a year</a:t>
            </a:r>
          </a:p>
          <a:p>
            <a:pPr marL="0" indent="0" algn="l" fontAlgn="base">
              <a:buNone/>
            </a:pPr>
            <a:r>
              <a:rPr lang="en-GB" sz="2800" b="1" dirty="0">
                <a:solidFill>
                  <a:schemeClr val="tx2"/>
                </a:solidFill>
                <a:latin typeface="Muli"/>
              </a:rPr>
              <a:t>This is likely to have worsened since COVID-19, not improved</a:t>
            </a:r>
          </a:p>
          <a:p>
            <a:pPr marL="0" indent="0" algn="l" fontAlgn="base">
              <a:buNone/>
            </a:pPr>
            <a:br>
              <a:rPr lang="en-GB" dirty="0"/>
            </a:b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CC5E17-3D44-CA66-D651-6BF5AC846F96}"/>
              </a:ext>
            </a:extLst>
          </p:cNvPr>
          <p:cNvSpPr txBox="1"/>
          <p:nvPr/>
        </p:nvSpPr>
        <p:spPr>
          <a:xfrm>
            <a:off x="348491" y="6294968"/>
            <a:ext cx="3972497" cy="26719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/>
          <a:p>
            <a:pPr fontAlgn="base">
              <a:lnSpc>
                <a:spcPct val="90000"/>
              </a:lnSpc>
              <a:spcBef>
                <a:spcPts val="1000"/>
              </a:spcBef>
            </a:pPr>
            <a:r>
              <a:rPr lang="en-GB" sz="400" b="1" i="0" kern="1200">
                <a:solidFill>
                  <a:schemeClr val="bg1"/>
                </a:solidFill>
                <a:effectLst/>
                <a:latin typeface="Ubuntu" charset="0"/>
                <a:ea typeface="Ubuntu" charset="0"/>
                <a:cs typeface="Ubuntu" charset="0"/>
              </a:rPr>
              <a:t>Trauma and Adverse Childhood Experiences (TrACE) and the NHS</a:t>
            </a:r>
            <a:endParaRPr lang="en-US" sz="400" b="1" i="0" kern="1200" dirty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2C2D5EB3-136B-E11B-651C-88592EFE5612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499066" y="4249271"/>
            <a:ext cx="7370203" cy="1556710"/>
          </a:xfrm>
        </p:spPr>
        <p:txBody>
          <a:bodyPr/>
          <a:lstStyle/>
          <a:p>
            <a:pPr marL="0" indent="0">
              <a:buNone/>
            </a:pPr>
            <a:r>
              <a:rPr lang="en-GB" sz="1800" b="0" dirty="0">
                <a:solidFill>
                  <a:schemeClr val="tx2"/>
                </a:solidFill>
                <a:effectLst/>
                <a:latin typeface="+mn-lt"/>
              </a:rPr>
              <a:t>The annual costs of adverse childhood experiences (ACEs) in Wales and are based on figures originally published in Health and financial burden of adverse childhood experiences in England and Wales: a combined primary data study of five surveys. BMJ Open 2020 (Hughes K, Ford K, Kadel R, Sharp C A, Bellis M A).</a:t>
            </a:r>
            <a:endParaRPr lang="en-US" sz="180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3" name="Picture 2" descr="A poster of health risk&#10;&#10;Description automatically generated">
            <a:extLst>
              <a:ext uri="{FF2B5EF4-FFF2-40B4-BE49-F238E27FC236}">
                <a16:creationId xmlns:a16="http://schemas.microsoft.com/office/drawing/2014/main" id="{D034C84E-FBB9-6F64-24CA-4565123043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211" y="1601732"/>
            <a:ext cx="3834624" cy="5256268"/>
          </a:xfrm>
          <a:prstGeom prst="rect">
            <a:avLst/>
          </a:prstGeom>
          <a:noFill/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294D02-5961-E04B-B906-D922B2738A4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5963" y="716218"/>
            <a:ext cx="10760075" cy="393542"/>
          </a:xfrm>
        </p:spPr>
        <p:txBody>
          <a:bodyPr lIns="0" tIns="0" rIns="0" bIns="0">
            <a:normAutofit/>
          </a:bodyPr>
          <a:lstStyle/>
          <a:p>
            <a:r>
              <a:rPr lang="en-US" b="1" i="0" kern="1200" dirty="0">
                <a:latin typeface="Ubuntu" charset="0"/>
                <a:ea typeface="Ubuntu" charset="0"/>
                <a:cs typeface="Ubuntu" charset="0"/>
              </a:rPr>
              <a:t>Costs of ACEs to Health in Wales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C43AA9-C0F5-CF1C-57B7-36F0F053566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15962" y="1158975"/>
            <a:ext cx="10760075" cy="393542"/>
          </a:xfrm>
        </p:spPr>
        <p:txBody>
          <a:bodyPr lIns="0" tIns="0" rIns="0" bIns="0">
            <a:normAutofit/>
          </a:bodyPr>
          <a:lstStyle/>
          <a:p>
            <a:r>
              <a:rPr lang="en-US" b="0" i="0" kern="1200">
                <a:latin typeface="Ubuntu" charset="0"/>
                <a:ea typeface="Ubuntu" charset="0"/>
                <a:cs typeface="Ubuntu" charset="0"/>
              </a:rPr>
              <a:t>Research By Public Health Wales and Bangor University 2021</a:t>
            </a:r>
          </a:p>
        </p:txBody>
      </p:sp>
    </p:spTree>
    <p:extLst>
      <p:ext uri="{BB962C8B-B14F-4D97-AF65-F5344CB8AC3E}">
        <p14:creationId xmlns:p14="http://schemas.microsoft.com/office/powerpoint/2010/main" val="3812351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DF06F9-3794-0C62-3720-04C102398EC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443198"/>
          </a:xfrm>
        </p:spPr>
        <p:txBody>
          <a:bodyPr/>
          <a:lstStyle/>
          <a:p>
            <a:r>
              <a:rPr lang="en-GB" dirty="0"/>
              <a:t>Trauma and Adverse Childhood Experiences (</a:t>
            </a:r>
            <a:r>
              <a:rPr lang="en-GB" dirty="0" err="1"/>
              <a:t>TrACE</a:t>
            </a:r>
            <a:r>
              <a:rPr lang="en-GB" dirty="0"/>
              <a:t>) and the NHS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294D02-5961-E04B-B906-D922B2738A4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Costs of ACEs to Health in Wales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C43AA9-C0F5-CF1C-57B7-36F0F053566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Research By Public Health Wales and Bangor University 2021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E3C2A3-6F19-6358-44A3-D1BE3E200F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198" t="17348" r="35449" b="5153"/>
          <a:stretch/>
        </p:blipFill>
        <p:spPr>
          <a:xfrm>
            <a:off x="625894" y="1552517"/>
            <a:ext cx="3411850" cy="4307872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064312C-8DE2-AC44-DA1A-AABECFE58DD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392706" y="1725924"/>
            <a:ext cx="7637929" cy="4134465"/>
          </a:xfrm>
        </p:spPr>
        <p:txBody>
          <a:bodyPr/>
          <a:lstStyle/>
          <a:p>
            <a:pPr marL="0" indent="0">
              <a:buNone/>
            </a:pPr>
            <a:r>
              <a:rPr lang="en-GB" sz="1800" b="0" i="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ACEs were likely to be responsible for </a:t>
            </a:r>
            <a:r>
              <a:rPr lang="en-GB" sz="1800" b="1" i="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59% of drug use, associated with a cost equivalent to £263 million per year. </a:t>
            </a:r>
            <a:r>
              <a:rPr lang="en-GB" sz="1800" b="0" i="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Around a third of anxiety and depression and half of other mental illnesses were also associated with exposure to ACEs, </a:t>
            </a:r>
            <a:r>
              <a:rPr lang="en-GB" sz="1800" b="1" i="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carrying a combined annual cost of £466 million. </a:t>
            </a:r>
          </a:p>
          <a:p>
            <a:pPr marL="0" indent="0">
              <a:buNone/>
            </a:pPr>
            <a:endParaRPr lang="en-GB" sz="1800" b="0" i="0" dirty="0">
              <a:solidFill>
                <a:schemeClr val="tx2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en-GB" sz="1800" b="0" i="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Further, </a:t>
            </a:r>
            <a:r>
              <a:rPr lang="en-GB" sz="1800" b="1" i="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13% of cancers were attributable to ACEs, with an annual cost to Wales of £476 million</a:t>
            </a:r>
            <a:r>
              <a:rPr lang="en-GB" sz="1800" b="0" i="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. Two thirds (64%) of the costs of ACEs were accounted for by those who were exposed to four or more ACEs. The study estimated that a </a:t>
            </a:r>
            <a:r>
              <a:rPr lang="en-GB" sz="1800" b="1" i="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10% reduction in ACEs in Wales would result in an annual saving of £161 million</a:t>
            </a:r>
            <a:r>
              <a:rPr lang="en-GB" sz="1800" b="0" i="0" dirty="0">
                <a:solidFill>
                  <a:srgbClr val="303033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995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443198"/>
          </a:xfrm>
        </p:spPr>
        <p:txBody>
          <a:bodyPr/>
          <a:lstStyle/>
          <a:p>
            <a:r>
              <a:rPr lang="en-GB" dirty="0"/>
              <a:t>Trauma and Adverse Childhood Experiences (</a:t>
            </a:r>
            <a:r>
              <a:rPr lang="en-GB" dirty="0" err="1"/>
              <a:t>TrACE</a:t>
            </a:r>
            <a:r>
              <a:rPr lang="en-GB" dirty="0"/>
              <a:t>) and the NHS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The Trauma-informed Wales Framework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All Age, All of Society and Co-produced with People and Organisations in Wales, supported by the Welsh Government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5452775"/>
          </a:xfrm>
        </p:spPr>
        <p:txBody>
          <a:bodyPr/>
          <a:lstStyle/>
          <a:p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Published in July 2022 </a:t>
            </a:r>
          </a:p>
          <a:p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Co-lead by Jo Hopkins (ACE Hub Wales) and Prof Jonathan Bisson (Traumatic Stress Wales)</a:t>
            </a:r>
          </a:p>
          <a:p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S</a:t>
            </a:r>
            <a:r>
              <a:rPr lang="en-GB" sz="2000" b="0" i="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upport a coherent, consistent approach to developing and implementing trauma-informed practice across Wales, providing the best possible support to those who need it most.</a:t>
            </a:r>
          </a:p>
          <a:p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Implementation Steering Group with strong health/NHS representation</a:t>
            </a:r>
          </a:p>
          <a:p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Ministerial Leadership from Dawn Bowden, MS, Minister for Children and Social Care and Sara Murphy, MS, Minister for Health and Wellbeing, Lynne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</a:rPr>
              <a:t>Neagle</a:t>
            </a:r>
            <a:r>
              <a:rPr lang="en-GB" sz="2000">
                <a:latin typeface="Verdana" panose="020B0604030504040204" pitchFamily="34" charset="0"/>
                <a:ea typeface="Verdana" panose="020B0604030504040204" pitchFamily="34" charset="0"/>
              </a:rPr>
              <a:t>, MS 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Cabinet Secretary for Education. </a:t>
            </a:r>
          </a:p>
          <a:p>
            <a:pPr marL="0" indent="0">
              <a:buNone/>
            </a:pPr>
            <a:endParaRPr lang="en-GB" dirty="0">
              <a:latin typeface="Poppins" panose="00000500000000000000" pitchFamily="2" charset="0"/>
            </a:endParaRPr>
          </a:p>
          <a:p>
            <a:pPr marL="0" indent="0">
              <a:buNone/>
            </a:pPr>
            <a:endParaRPr lang="en-GB" b="0" i="0" dirty="0">
              <a:effectLst/>
              <a:latin typeface="Poppins" panose="00000500000000000000" pitchFamily="2" charset="0"/>
            </a:endParaRPr>
          </a:p>
          <a:p>
            <a:pPr marL="0" indent="0">
              <a:buNone/>
            </a:pP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6764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A9FBCB3-E2A6-29BC-87BE-540B6F43EB9D}"/>
              </a:ext>
            </a:extLst>
          </p:cNvPr>
          <p:cNvSpPr/>
          <p:nvPr/>
        </p:nvSpPr>
        <p:spPr>
          <a:xfrm>
            <a:off x="-2009920" y="598650"/>
            <a:ext cx="9420370" cy="785091"/>
          </a:xfrm>
          <a:prstGeom prst="rect">
            <a:avLst/>
          </a:prstGeom>
          <a:solidFill>
            <a:srgbClr val="342D5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7619E7-7EEE-F694-CBD3-CE7A0ECD4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450851"/>
            <a:ext cx="10763250" cy="1282700"/>
          </a:xfrm>
        </p:spPr>
        <p:txBody>
          <a:bodyPr>
            <a:normAutofit/>
          </a:bodyPr>
          <a:lstStyle/>
          <a:p>
            <a:r>
              <a:rPr lang="en-GB" sz="3000" b="1">
                <a:solidFill>
                  <a:schemeClr val="bg1"/>
                </a:solidFill>
                <a:latin typeface="Poppins" panose="00000500000000000000" pitchFamily="2" charset="0"/>
                <a:ea typeface="Calibri" panose="020F0502020204030204" pitchFamily="34" charset="0"/>
              </a:rPr>
              <a:t>Trauma Framework: Animation</a:t>
            </a:r>
            <a:endParaRPr lang="en-GB">
              <a:solidFill>
                <a:schemeClr val="bg1"/>
              </a:solidFill>
            </a:endParaRPr>
          </a:p>
        </p:txBody>
      </p:sp>
      <p:pic>
        <p:nvPicPr>
          <p:cNvPr id="5" name="Picture 4" descr="A colorful circle with a pink center&#10;&#10;Description automatically generated">
            <a:extLst>
              <a:ext uri="{FF2B5EF4-FFF2-40B4-BE49-F238E27FC236}">
                <a16:creationId xmlns:a16="http://schemas.microsoft.com/office/drawing/2014/main" id="{42E51FA4-D5CE-49F1-E62A-C311E06726E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65" t="9731" b="7683"/>
          <a:stretch/>
        </p:blipFill>
        <p:spPr>
          <a:xfrm flipH="1">
            <a:off x="8145059" y="3255962"/>
            <a:ext cx="4046943" cy="6858001"/>
          </a:xfrm>
          <a:prstGeom prst="rect">
            <a:avLst/>
          </a:prstGeom>
        </p:spPr>
      </p:pic>
      <p:pic>
        <p:nvPicPr>
          <p:cNvPr id="3" name="Online Media 2" title="Trauma Framework Animation | English">
            <a:hlinkClick r:id="" action="ppaction://media"/>
            <a:extLst>
              <a:ext uri="{FF2B5EF4-FFF2-40B4-BE49-F238E27FC236}">
                <a16:creationId xmlns:a16="http://schemas.microsoft.com/office/drawing/2014/main" id="{F333CE96-A5F1-00CF-5736-7DA8792B233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648619" y="1531540"/>
            <a:ext cx="8790781" cy="4966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39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443198"/>
          </a:xfrm>
        </p:spPr>
        <p:txBody>
          <a:bodyPr/>
          <a:lstStyle/>
          <a:p>
            <a:r>
              <a:rPr lang="en-GB"/>
              <a:t>Trauma and Adverse Childhood Experiences (TrACE) and the NHS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1930390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Trauma and ACE-informed Organisations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The Organisational /Systems Offer from ACE Hub Wales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6B6CB9-D370-1B58-8157-DB003BD5E9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06"/>
          <a:stretch/>
        </p:blipFill>
        <p:spPr>
          <a:xfrm>
            <a:off x="2898906" y="2230644"/>
            <a:ext cx="3625185" cy="30534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B7471D-C6B5-3EFF-E938-F013866E08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5858" y="346377"/>
            <a:ext cx="2107097" cy="14972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A5C832B-ADC6-A405-5E16-E3BCDCD52D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611" y="2083648"/>
            <a:ext cx="2537717" cy="36153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57E2A62-E600-C6EA-F72E-11BA89C54939}"/>
              </a:ext>
            </a:extLst>
          </p:cNvPr>
          <p:cNvSpPr txBox="1"/>
          <p:nvPr/>
        </p:nvSpPr>
        <p:spPr>
          <a:xfrm>
            <a:off x="6811764" y="2244732"/>
            <a:ext cx="5291191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An organisational/sector Toolkit to promote culture change and support the ambition of trauma-informed services across Wales.</a:t>
            </a:r>
          </a:p>
          <a:p>
            <a:endParaRPr lang="en-GB" sz="1600" dirty="0">
              <a:solidFill>
                <a:schemeClr val="tx2"/>
              </a:solidFill>
            </a:endParaRPr>
          </a:p>
          <a:p>
            <a:r>
              <a:rPr lang="en-GB" sz="1600" dirty="0">
                <a:solidFill>
                  <a:schemeClr val="tx2"/>
                </a:solidFill>
              </a:rPr>
              <a:t>Focus on workforce and the people that workforce help. A trauma-informed workforce has improved health and wellbeing and is more able to deliver trauma-informed services.</a:t>
            </a:r>
          </a:p>
          <a:p>
            <a:endParaRPr lang="en-GB" sz="1600" dirty="0">
              <a:solidFill>
                <a:schemeClr val="tx2"/>
              </a:solidFill>
            </a:endParaRPr>
          </a:p>
          <a:p>
            <a:r>
              <a:rPr lang="en-GB" sz="1600" dirty="0">
                <a:solidFill>
                  <a:schemeClr val="tx2"/>
                </a:solidFill>
              </a:rPr>
              <a:t>Builds on strengths of the organisation which will be working in this way, but maybe not systemically or consistently across all areas.</a:t>
            </a:r>
          </a:p>
          <a:p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93022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443198"/>
          </a:xfrm>
        </p:spPr>
        <p:txBody>
          <a:bodyPr/>
          <a:lstStyle/>
          <a:p>
            <a:r>
              <a:rPr lang="en-GB" dirty="0"/>
              <a:t>Trauma and Adverse Childhood Experiences (</a:t>
            </a:r>
            <a:r>
              <a:rPr lang="en-GB" dirty="0" err="1"/>
              <a:t>TrACE</a:t>
            </a:r>
            <a:r>
              <a:rPr lang="en-GB" dirty="0"/>
              <a:t>) and the NHS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3" y="1978514"/>
            <a:ext cx="10760075" cy="3729226"/>
          </a:xfrm>
        </p:spPr>
        <p:txBody>
          <a:bodyPr/>
          <a:lstStyle/>
          <a:p>
            <a:r>
              <a:rPr lang="en-GB" sz="2000" dirty="0"/>
              <a:t>Further Education System – all colleges across Wales</a:t>
            </a:r>
          </a:p>
          <a:p>
            <a:r>
              <a:rPr lang="en-GB" sz="2000" dirty="0"/>
              <a:t>Criminal Justice System – 4 police Forces, 4 Police and Crime Commissioners, HM Courts and Tribunal Service, HM Prisons and Probation</a:t>
            </a:r>
          </a:p>
          <a:p>
            <a:r>
              <a:rPr lang="en-GB" sz="2000" dirty="0"/>
              <a:t>Education- all schools across Wales have been offered training</a:t>
            </a:r>
          </a:p>
          <a:p>
            <a:r>
              <a:rPr lang="en-GB" sz="2000" dirty="0"/>
              <a:t>Substance Use Community and clinical settings</a:t>
            </a:r>
          </a:p>
          <a:p>
            <a:r>
              <a:rPr lang="en-GB" sz="2000" dirty="0"/>
              <a:t>Housing and Homelessness services </a:t>
            </a:r>
          </a:p>
          <a:p>
            <a:r>
              <a:rPr lang="en-GB" sz="2000" dirty="0"/>
              <a:t>Wrexham and Aberystwyth Universities</a:t>
            </a:r>
          </a:p>
          <a:p>
            <a:r>
              <a:rPr lang="en-GB" sz="2000" dirty="0"/>
              <a:t>Communities (Ynys Mon, Bettws)</a:t>
            </a:r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err="1"/>
              <a:t>TrACE</a:t>
            </a:r>
            <a:r>
              <a:rPr lang="en-GB" dirty="0"/>
              <a:t> Implementation across Wales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Sectors and Organisations are implementing the Toolkit</a:t>
            </a:r>
          </a:p>
        </p:txBody>
      </p:sp>
    </p:spTree>
    <p:extLst>
      <p:ext uri="{BB962C8B-B14F-4D97-AF65-F5344CB8AC3E}">
        <p14:creationId xmlns:p14="http://schemas.microsoft.com/office/powerpoint/2010/main" val="4240206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ublic Health Wales Theme">
      <a:dk1>
        <a:srgbClr val="000000"/>
      </a:dk1>
      <a:lt1>
        <a:srgbClr val="FFFFFF"/>
      </a:lt1>
      <a:dk2>
        <a:srgbClr val="324F82"/>
      </a:dk2>
      <a:lt2>
        <a:srgbClr val="E7E6E6"/>
      </a:lt2>
      <a:accent1>
        <a:srgbClr val="324F82"/>
      </a:accent1>
      <a:accent2>
        <a:srgbClr val="28B8CE"/>
      </a:accent2>
      <a:accent3>
        <a:srgbClr val="4FB9AB"/>
      </a:accent3>
      <a:accent4>
        <a:srgbClr val="F8C402"/>
      </a:accent4>
      <a:accent5>
        <a:srgbClr val="DF3782"/>
      </a:accent5>
      <a:accent6>
        <a:srgbClr val="70AD47"/>
      </a:accent6>
      <a:hlink>
        <a:srgbClr val="28B8CE"/>
      </a:hlink>
      <a:folHlink>
        <a:srgbClr val="DF378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b="0" i="0" dirty="0" smtClean="0">
            <a:solidFill>
              <a:schemeClr val="bg1"/>
            </a:solidFill>
            <a:latin typeface="Ubuntu" charset="0"/>
            <a:ea typeface="Ubuntu" charset="0"/>
            <a:cs typeface="Ubuntu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HW PPT Template" id="{CF5567AB-625C-CB4D-8AD5-4A60DD3D97F6}" vid="{EBA284EE-FC4C-2544-8931-2A4AC1636704}"/>
    </a:ext>
  </a:extLst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Retrospect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3" ma:contentTypeDescription="Create a new document." ma:contentTypeScope="" ma:versionID="25480718b05327ca39d36b14333ce328">
  <xsd:schema xmlns:xsd="http://www.w3.org/2001/XMLSchema" xmlns:xs="http://www.w3.org/2001/XMLSchema" xmlns:p="http://schemas.microsoft.com/office/2006/metadata/properties" xmlns:ns3="b7e247b7-cca8-429f-8688-16f83c8fba5f" xmlns:ns4="f30bebb2-c01f-48d0-81da-dc8b123879c2" targetNamespace="http://schemas.microsoft.com/office/2006/metadata/properties" ma:root="true" ma:fieldsID="1b71fbcd87c168769ed5dfd410d75744" ns3:_="" ns4:_="">
    <xsd:import namespace="b7e247b7-cca8-429f-8688-16f83c8fba5f"/>
    <xsd:import namespace="f30bebb2-c01f-48d0-81da-dc8b123879c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E3F7245-912F-4887-B4AE-4957E548DD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e247b7-cca8-429f-8688-16f83c8fba5f"/>
    <ds:schemaRef ds:uri="f30bebb2-c01f-48d0-81da-dc8b123879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20B224A-67B6-453A-A0BF-34E8C239EFC0}">
  <ds:schemaRefs>
    <ds:schemaRef ds:uri="http://purl.org/dc/elements/1.1/"/>
    <ds:schemaRef ds:uri="http://schemas.microsoft.com/office/2006/metadata/properties"/>
    <ds:schemaRef ds:uri="f30bebb2-c01f-48d0-81da-dc8b123879c2"/>
    <ds:schemaRef ds:uri="b7e247b7-cca8-429f-8688-16f83c8fba5f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25DD6F8-54EA-4A0B-9777-2E2CF738ED1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3385</TotalTime>
  <Words>1036</Words>
  <Application>Microsoft Office PowerPoint</Application>
  <PresentationFormat>Widescreen</PresentationFormat>
  <Paragraphs>105</Paragraphs>
  <Slides>17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17</vt:i4>
      </vt:variant>
    </vt:vector>
  </HeadingPairs>
  <TitlesOfParts>
    <vt:vector size="33" baseType="lpstr">
      <vt:lpstr>Aptos</vt:lpstr>
      <vt:lpstr>Arial</vt:lpstr>
      <vt:lpstr>Calibri</vt:lpstr>
      <vt:lpstr>Calibri Light</vt:lpstr>
      <vt:lpstr>Courier New</vt:lpstr>
      <vt:lpstr>Muli</vt:lpstr>
      <vt:lpstr>Poppins</vt:lpstr>
      <vt:lpstr>Poppins SemiBold</vt:lpstr>
      <vt:lpstr>Ubuntu</vt:lpstr>
      <vt:lpstr>Ubuntu Light</vt:lpstr>
      <vt:lpstr>Verdana</vt:lpstr>
      <vt:lpstr>Office Theme</vt:lpstr>
      <vt:lpstr>4_Office Theme</vt:lpstr>
      <vt:lpstr>1_Office Theme</vt:lpstr>
      <vt:lpstr>2_Office Theme</vt:lpstr>
      <vt:lpstr>Retrospect</vt:lpstr>
      <vt:lpstr>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Trauma Framework: Animation</vt:lpstr>
      <vt:lpstr>PowerPoint Presentation</vt:lpstr>
      <vt:lpstr>PowerPoint Presentation</vt:lpstr>
      <vt:lpstr>PowerPoint Presentation</vt:lpstr>
      <vt:lpstr>PowerPoint Presentation</vt:lpstr>
      <vt:lpstr>Discussion 1 – People </vt:lpstr>
      <vt:lpstr>Trauma-informed People</vt:lpstr>
      <vt:lpstr>Discussion 2 - Provision</vt:lpstr>
      <vt:lpstr>Trauma-informed Support</vt:lpstr>
      <vt:lpstr>Discussion 3 - Support</vt:lpstr>
      <vt:lpstr>For more information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Cadywould</dc:creator>
  <cp:lastModifiedBy>Joanne Hopkins (Public Health Wales - No. 2 Capital Quarter)</cp:lastModifiedBy>
  <cp:revision>65</cp:revision>
  <cp:lastPrinted>2018-02-28T08:37:13Z</cp:lastPrinted>
  <dcterms:created xsi:type="dcterms:W3CDTF">2017-10-31T10:35:26Z</dcterms:created>
  <dcterms:modified xsi:type="dcterms:W3CDTF">2025-02-17T21:36:15Z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</Properties>
</file>