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7"/>
  </p:notesMasterIdLst>
  <p:sldIdLst>
    <p:sldId id="291" r:id="rId6"/>
    <p:sldId id="256" r:id="rId7"/>
    <p:sldId id="257" r:id="rId8"/>
    <p:sldId id="278" r:id="rId9"/>
    <p:sldId id="298" r:id="rId10"/>
    <p:sldId id="299" r:id="rId11"/>
    <p:sldId id="303" r:id="rId12"/>
    <p:sldId id="300" r:id="rId13"/>
    <p:sldId id="301" r:id="rId14"/>
    <p:sldId id="261" r:id="rId15"/>
    <p:sldId id="266" r:id="rId16"/>
  </p:sldIdLst>
  <p:sldSz cx="12192000" cy="6858000"/>
  <p:notesSz cx="6858000" cy="9144000"/>
  <p:custShowLst>
    <p:custShow name="Custom Show 1" id="0">
      <p:sldLst>
        <p:sld r:id="rId7"/>
        <p:sld r:id="rId8"/>
        <p:sld r:id="rId9"/>
      </p:sldLst>
    </p:custShow>
    <p:custShow name="Custom Show 2" id="1">
      <p:sldLst/>
    </p:custShow>
    <p:custShow name="Custom Show 3" id="2">
      <p:sldLst>
        <p:sld r:id="rId6"/>
        <p:sld r:id="rId7"/>
        <p:sld r:id="rId8"/>
        <p:sld r:id="rId15"/>
        <p:sld r:id="rId9"/>
        <p:sld r:id="rId16"/>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Rg st="1" end="26"/>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4C00"/>
    <a:srgbClr val="1460B0"/>
    <a:srgbClr val="CBF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02" autoAdjust="0"/>
    <p:restoredTop sz="94660"/>
  </p:normalViewPr>
  <p:slideViewPr>
    <p:cSldViewPr snapToGrid="0">
      <p:cViewPr varScale="1">
        <p:scale>
          <a:sx n="63" d="100"/>
          <a:sy n="63" d="100"/>
        </p:scale>
        <p:origin x="8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pril Heade" userId="71e438f1-2ae9-4cfb-a58f-9b895c333ddc" providerId="ADAL" clId="{BC2BB1A3-D1B3-4D9C-8E06-169126AFCF12}"/>
    <pc:docChg chg="undo custSel delSld modSld sldOrd">
      <pc:chgData name="April Heade" userId="71e438f1-2ae9-4cfb-a58f-9b895c333ddc" providerId="ADAL" clId="{BC2BB1A3-D1B3-4D9C-8E06-169126AFCF12}" dt="2025-02-17T19:19:58.226" v="30" actId="2711"/>
      <pc:docMkLst>
        <pc:docMk/>
      </pc:docMkLst>
      <pc:sldChg chg="modSp mod">
        <pc:chgData name="April Heade" userId="71e438f1-2ae9-4cfb-a58f-9b895c333ddc" providerId="ADAL" clId="{BC2BB1A3-D1B3-4D9C-8E06-169126AFCF12}" dt="2025-02-17T19:19:58.226" v="30" actId="2711"/>
        <pc:sldMkLst>
          <pc:docMk/>
          <pc:sldMk cId="3986001114" sldId="256"/>
        </pc:sldMkLst>
        <pc:spChg chg="mod">
          <ac:chgData name="April Heade" userId="71e438f1-2ae9-4cfb-a58f-9b895c333ddc" providerId="ADAL" clId="{BC2BB1A3-D1B3-4D9C-8E06-169126AFCF12}" dt="2025-02-17T19:19:58.226" v="30" actId="2711"/>
          <ac:spMkLst>
            <pc:docMk/>
            <pc:sldMk cId="3986001114" sldId="256"/>
            <ac:spMk id="6" creationId="{C683613D-FD35-B521-EA16-4BF4BD2095F4}"/>
          </ac:spMkLst>
        </pc:spChg>
      </pc:sldChg>
      <pc:sldChg chg="del">
        <pc:chgData name="April Heade" userId="71e438f1-2ae9-4cfb-a58f-9b895c333ddc" providerId="ADAL" clId="{BC2BB1A3-D1B3-4D9C-8E06-169126AFCF12}" dt="2025-02-17T19:11:55.390" v="3" actId="47"/>
        <pc:sldMkLst>
          <pc:docMk/>
          <pc:sldMk cId="2914089123" sldId="260"/>
        </pc:sldMkLst>
      </pc:sldChg>
      <pc:sldChg chg="del">
        <pc:chgData name="April Heade" userId="71e438f1-2ae9-4cfb-a58f-9b895c333ddc" providerId="ADAL" clId="{BC2BB1A3-D1B3-4D9C-8E06-169126AFCF12}" dt="2025-02-17T19:11:56.364" v="4" actId="47"/>
        <pc:sldMkLst>
          <pc:docMk/>
          <pc:sldMk cId="3882470218" sldId="262"/>
        </pc:sldMkLst>
      </pc:sldChg>
      <pc:sldChg chg="del">
        <pc:chgData name="April Heade" userId="71e438f1-2ae9-4cfb-a58f-9b895c333ddc" providerId="ADAL" clId="{BC2BB1A3-D1B3-4D9C-8E06-169126AFCF12}" dt="2025-02-17T19:11:57.547" v="5" actId="47"/>
        <pc:sldMkLst>
          <pc:docMk/>
          <pc:sldMk cId="1763887979" sldId="274"/>
        </pc:sldMkLst>
      </pc:sldChg>
      <pc:sldChg chg="del">
        <pc:chgData name="April Heade" userId="71e438f1-2ae9-4cfb-a58f-9b895c333ddc" providerId="ADAL" clId="{BC2BB1A3-D1B3-4D9C-8E06-169126AFCF12}" dt="2025-02-17T19:11:52.179" v="1" actId="47"/>
        <pc:sldMkLst>
          <pc:docMk/>
          <pc:sldMk cId="1802514590" sldId="275"/>
        </pc:sldMkLst>
      </pc:sldChg>
      <pc:sldChg chg="del">
        <pc:chgData name="April Heade" userId="71e438f1-2ae9-4cfb-a58f-9b895c333ddc" providerId="ADAL" clId="{BC2BB1A3-D1B3-4D9C-8E06-169126AFCF12}" dt="2025-02-17T19:11:53.382" v="2" actId="47"/>
        <pc:sldMkLst>
          <pc:docMk/>
          <pc:sldMk cId="2223011547" sldId="277"/>
        </pc:sldMkLst>
      </pc:sldChg>
      <pc:sldChg chg="modSp mod">
        <pc:chgData name="April Heade" userId="71e438f1-2ae9-4cfb-a58f-9b895c333ddc" providerId="ADAL" clId="{BC2BB1A3-D1B3-4D9C-8E06-169126AFCF12}" dt="2025-02-17T19:15:00.606" v="29" actId="14100"/>
        <pc:sldMkLst>
          <pc:docMk/>
          <pc:sldMk cId="3079588340" sldId="278"/>
        </pc:sldMkLst>
        <pc:picChg chg="mod">
          <ac:chgData name="April Heade" userId="71e438f1-2ae9-4cfb-a58f-9b895c333ddc" providerId="ADAL" clId="{BC2BB1A3-D1B3-4D9C-8E06-169126AFCF12}" dt="2025-02-17T19:15:00.606" v="29" actId="14100"/>
          <ac:picMkLst>
            <pc:docMk/>
            <pc:sldMk cId="3079588340" sldId="278"/>
            <ac:picMk id="3" creationId="{B8B61CA8-60EA-E322-CDD1-F9F05D7E467E}"/>
          </ac:picMkLst>
        </pc:picChg>
      </pc:sldChg>
      <pc:sldChg chg="del">
        <pc:chgData name="April Heade" userId="71e438f1-2ae9-4cfb-a58f-9b895c333ddc" providerId="ADAL" clId="{BC2BB1A3-D1B3-4D9C-8E06-169126AFCF12}" dt="2025-02-17T19:11:50.078" v="0" actId="47"/>
        <pc:sldMkLst>
          <pc:docMk/>
          <pc:sldMk cId="2131387615" sldId="287"/>
        </pc:sldMkLst>
      </pc:sldChg>
      <pc:sldChg chg="del">
        <pc:chgData name="April Heade" userId="71e438f1-2ae9-4cfb-a58f-9b895c333ddc" providerId="ADAL" clId="{BC2BB1A3-D1B3-4D9C-8E06-169126AFCF12}" dt="2025-02-17T19:12:01.732" v="9" actId="47"/>
        <pc:sldMkLst>
          <pc:docMk/>
          <pc:sldMk cId="2415179220" sldId="288"/>
        </pc:sldMkLst>
      </pc:sldChg>
      <pc:sldChg chg="del">
        <pc:chgData name="April Heade" userId="71e438f1-2ae9-4cfb-a58f-9b895c333ddc" providerId="ADAL" clId="{BC2BB1A3-D1B3-4D9C-8E06-169126AFCF12}" dt="2025-02-17T19:12:03.265" v="10" actId="47"/>
        <pc:sldMkLst>
          <pc:docMk/>
          <pc:sldMk cId="392065003" sldId="294"/>
        </pc:sldMkLst>
      </pc:sldChg>
      <pc:sldChg chg="del">
        <pc:chgData name="April Heade" userId="71e438f1-2ae9-4cfb-a58f-9b895c333ddc" providerId="ADAL" clId="{BC2BB1A3-D1B3-4D9C-8E06-169126AFCF12}" dt="2025-02-17T19:11:59.393" v="7" actId="47"/>
        <pc:sldMkLst>
          <pc:docMk/>
          <pc:sldMk cId="3902978601" sldId="295"/>
        </pc:sldMkLst>
      </pc:sldChg>
      <pc:sldChg chg="del">
        <pc:chgData name="April Heade" userId="71e438f1-2ae9-4cfb-a58f-9b895c333ddc" providerId="ADAL" clId="{BC2BB1A3-D1B3-4D9C-8E06-169126AFCF12}" dt="2025-02-17T19:12:00.176" v="8" actId="47"/>
        <pc:sldMkLst>
          <pc:docMk/>
          <pc:sldMk cId="2933024045" sldId="296"/>
        </pc:sldMkLst>
      </pc:sldChg>
      <pc:sldChg chg="del">
        <pc:chgData name="April Heade" userId="71e438f1-2ae9-4cfb-a58f-9b895c333ddc" providerId="ADAL" clId="{BC2BB1A3-D1B3-4D9C-8E06-169126AFCF12}" dt="2025-02-17T19:11:58.425" v="6" actId="47"/>
        <pc:sldMkLst>
          <pc:docMk/>
          <pc:sldMk cId="3416893736" sldId="297"/>
        </pc:sldMkLst>
      </pc:sldChg>
      <pc:sldChg chg="modSp mod ord">
        <pc:chgData name="April Heade" userId="71e438f1-2ae9-4cfb-a58f-9b895c333ddc" providerId="ADAL" clId="{BC2BB1A3-D1B3-4D9C-8E06-169126AFCF12}" dt="2025-02-17T19:13:16.418" v="18"/>
        <pc:sldMkLst>
          <pc:docMk/>
          <pc:sldMk cId="1708278743" sldId="300"/>
        </pc:sldMkLst>
        <pc:spChg chg="mod">
          <ac:chgData name="April Heade" userId="71e438f1-2ae9-4cfb-a58f-9b895c333ddc" providerId="ADAL" clId="{BC2BB1A3-D1B3-4D9C-8E06-169126AFCF12}" dt="2025-02-17T19:13:08.388" v="14" actId="20577"/>
          <ac:spMkLst>
            <pc:docMk/>
            <pc:sldMk cId="1708278743" sldId="300"/>
            <ac:spMk id="5" creationId="{90343A62-13F3-51AF-7D56-5E9176D38113}"/>
          </ac:spMkLst>
        </pc:spChg>
      </pc:sldChg>
      <pc:sldChg chg="modSp mod">
        <pc:chgData name="April Heade" userId="71e438f1-2ae9-4cfb-a58f-9b895c333ddc" providerId="ADAL" clId="{BC2BB1A3-D1B3-4D9C-8E06-169126AFCF12}" dt="2025-02-17T19:13:46.693" v="20" actId="1076"/>
        <pc:sldMkLst>
          <pc:docMk/>
          <pc:sldMk cId="3978401127" sldId="301"/>
        </pc:sldMkLst>
        <pc:spChg chg="mod">
          <ac:chgData name="April Heade" userId="71e438f1-2ae9-4cfb-a58f-9b895c333ddc" providerId="ADAL" clId="{BC2BB1A3-D1B3-4D9C-8E06-169126AFCF12}" dt="2025-02-17T19:13:46.693" v="20" actId="1076"/>
          <ac:spMkLst>
            <pc:docMk/>
            <pc:sldMk cId="3978401127" sldId="301"/>
            <ac:spMk id="11" creationId="{2B976046-8FF2-0922-6A23-740D4FB9B83E}"/>
          </ac:spMkLst>
        </pc:spChg>
      </pc:sldChg>
      <pc:sldChg chg="del">
        <pc:chgData name="April Heade" userId="71e438f1-2ae9-4cfb-a58f-9b895c333ddc" providerId="ADAL" clId="{BC2BB1A3-D1B3-4D9C-8E06-169126AFCF12}" dt="2025-02-17T19:14:03.597" v="21" actId="47"/>
        <pc:sldMkLst>
          <pc:docMk/>
          <pc:sldMk cId="3295463651" sldId="302"/>
        </pc:sldMkLst>
      </pc:sldChg>
      <pc:sldChg chg="ord">
        <pc:chgData name="April Heade" userId="71e438f1-2ae9-4cfb-a58f-9b895c333ddc" providerId="ADAL" clId="{BC2BB1A3-D1B3-4D9C-8E06-169126AFCF12}" dt="2025-02-17T19:13:15.026" v="16"/>
        <pc:sldMkLst>
          <pc:docMk/>
          <pc:sldMk cId="1465489408" sldId="303"/>
        </pc:sldMkLst>
      </pc:sldChg>
      <pc:sldChg chg="del">
        <pc:chgData name="April Heade" userId="71e438f1-2ae9-4cfb-a58f-9b895c333ddc" providerId="ADAL" clId="{BC2BB1A3-D1B3-4D9C-8E06-169126AFCF12}" dt="2025-02-17T19:14:08.048" v="22" actId="47"/>
        <pc:sldMkLst>
          <pc:docMk/>
          <pc:sldMk cId="2282657918" sldId="304"/>
        </pc:sldMkLst>
      </pc:sldChg>
      <pc:sldChg chg="del">
        <pc:chgData name="April Heade" userId="71e438f1-2ae9-4cfb-a58f-9b895c333ddc" providerId="ADAL" clId="{BC2BB1A3-D1B3-4D9C-8E06-169126AFCF12}" dt="2025-02-17T19:14:14.230" v="23" actId="47"/>
        <pc:sldMkLst>
          <pc:docMk/>
          <pc:sldMk cId="2745438500" sldId="305"/>
        </pc:sldMkLst>
      </pc:sldChg>
      <pc:sldChg chg="del">
        <pc:chgData name="April Heade" userId="71e438f1-2ae9-4cfb-a58f-9b895c333ddc" providerId="ADAL" clId="{BC2BB1A3-D1B3-4D9C-8E06-169126AFCF12}" dt="2025-02-17T19:14:21.506" v="24" actId="47"/>
        <pc:sldMkLst>
          <pc:docMk/>
          <pc:sldMk cId="363556246" sldId="30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8AE0C6-5976-4F72-A4A8-C5C0074BBBB0}" type="datetimeFigureOut">
              <a:rPr lang="en-GB" smtClean="0"/>
              <a:t>17/02/2025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4EFD6C-699C-4348-9D66-DF09B01030D6}" type="slidenum">
              <a:rPr lang="en-GB" smtClean="0"/>
              <a:t>‹#›</a:t>
            </a:fld>
            <a:endParaRPr lang="en-GB"/>
          </a:p>
        </p:txBody>
      </p:sp>
    </p:spTree>
    <p:extLst>
      <p:ext uri="{BB962C8B-B14F-4D97-AF65-F5344CB8AC3E}">
        <p14:creationId xmlns:p14="http://schemas.microsoft.com/office/powerpoint/2010/main" val="260964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960AA-78E2-44F1-A401-B760734324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BEC7E86-6E77-4911-8A0B-BFC5C3AFB9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35E1E0D-D430-4C79-BF49-92CC87C06E8D}"/>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2D6AF8EF-4CA7-4CE0-A774-BDBBB12A95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68127E-2622-423B-A255-A86E37C22A38}"/>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1074489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E1053-BD74-4BA7-B58D-E3FD038322A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0057798-0ECB-4552-B92B-0A9097DCF1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7855FC-6786-45D5-9E2A-2A304CF2B92B}"/>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7F7AFE2A-308C-44CE-8981-3401755392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0B1E61-D5FE-47FE-AAB6-CC8FBA19D492}"/>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407180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CBB787-7B33-4370-A21C-09FBC1C72A8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447560-7ECD-4826-89E0-9FDD79EED0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48268-4626-42ED-BC44-A76DB415CD32}"/>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A6A4125B-E20B-43FE-AD77-D2D6183FF0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6893C3-D82B-485A-A47C-DC39929826DB}"/>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1600267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CB2A8-E886-4642-E35F-3BEF4B4FFCB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C1DBA4D-CA4C-D4A7-1413-C483ADED1D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DFD9C5C-3CB4-A2EE-790A-7C6DC4AB2795}"/>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560A0621-B054-EBC4-91F4-2B8B7598BD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A96C3A-3E13-9BD3-442C-166F86C0CA9A}"/>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3782771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8C795-6CC1-A4AC-5472-12A5DDB8B34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EDE80E6-01DD-FE3B-60C8-DE476E79A05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29909E-60AA-6BD2-C6EC-F87B5F0E622E}"/>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7ECD63DD-4EF1-4928-F435-C3A556FADB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43C848-15AD-52BC-E0E3-6092BF8AF26E}"/>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2596439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7A4DA-A7CD-C401-F9BF-6CAC6F11D7F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F1FA6B2-FBB6-CEE5-55A2-AADC2D6E94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7505B96-128D-773A-1B13-06364CFA3F0F}"/>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36B72BC5-207D-D886-73FF-FB46A5268E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2576E0-FC97-300E-9340-2AF7876EC217}"/>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32747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F8B8D-FA71-5218-2909-CC3A3DF1D9D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1F136AF-B771-1852-DBE3-FCB34FA51EC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82B639-C73B-0FE3-D580-573F9E0A7EC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E8D6750-04D4-4428-C9E4-D1FA174A4D1F}"/>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6" name="Footer Placeholder 5">
            <a:extLst>
              <a:ext uri="{FF2B5EF4-FFF2-40B4-BE49-F238E27FC236}">
                <a16:creationId xmlns:a16="http://schemas.microsoft.com/office/drawing/2014/main" id="{06DA7AE3-58DE-9997-BB34-E695E6FA73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A6F7F8-707C-A5E2-7AC8-07251C985134}"/>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124420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035E1-1DCE-0157-3DDF-C84B5E65C79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9C01E53-13E6-8B52-BBA7-C7EEEBC444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6F0F6F3-47DC-DF68-6A48-4D9577C9FF8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01CCCAE-2D72-D18C-1395-F1F96E3EF7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EF48D7D-68B2-4351-C69B-5FE79F6F4CC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7CC7495-7962-94BB-27F7-77551834D711}"/>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8" name="Footer Placeholder 7">
            <a:extLst>
              <a:ext uri="{FF2B5EF4-FFF2-40B4-BE49-F238E27FC236}">
                <a16:creationId xmlns:a16="http://schemas.microsoft.com/office/drawing/2014/main" id="{A25990C4-A5A1-3BE0-7C41-9712D099C6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364E4F-1954-18F1-9CCE-6EC7BB31B28B}"/>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3822237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6E369-DF56-7C98-BC76-5B52E76E381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DFEC9C0-DE22-55D1-A8FB-940675765328}"/>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4" name="Footer Placeholder 3">
            <a:extLst>
              <a:ext uri="{FF2B5EF4-FFF2-40B4-BE49-F238E27FC236}">
                <a16:creationId xmlns:a16="http://schemas.microsoft.com/office/drawing/2014/main" id="{60D253C3-B04B-9E77-A4AE-E494C1A192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E65AB8-294A-E9F2-F7AD-38F93E53D6AB}"/>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515048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40A299-8871-903A-D18A-91129AAFAFC6}"/>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3" name="Footer Placeholder 2">
            <a:extLst>
              <a:ext uri="{FF2B5EF4-FFF2-40B4-BE49-F238E27FC236}">
                <a16:creationId xmlns:a16="http://schemas.microsoft.com/office/drawing/2014/main" id="{69BFDF4F-CA28-6F33-3323-93A37EFFA6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B84223-EFA2-03B0-366A-76057B53A3CD}"/>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16351706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7ED99-108F-F99D-5FB5-468B2447500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79968C2-1439-23B2-D3A1-5D4A88684E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B97D4DE-23DA-CDDA-3D11-559312EA82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3627DDD-13B5-3961-2303-2AFF216D9F20}"/>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6" name="Footer Placeholder 5">
            <a:extLst>
              <a:ext uri="{FF2B5EF4-FFF2-40B4-BE49-F238E27FC236}">
                <a16:creationId xmlns:a16="http://schemas.microsoft.com/office/drawing/2014/main" id="{E207CA46-BEAA-BCA6-74E2-653AE23505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F04201-2710-069F-C513-20E482511C39}"/>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2437991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A2F6-262A-44FB-A221-13191DB0A6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608ECFA-6CC8-4C33-80F9-E1AFEDE294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044E6E-04D3-4AE0-83F6-390F7180E6B4}"/>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6E23A228-CA5E-445C-A8F6-4BF34163FC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B2891F-33A2-4BF1-9794-3043C0E327CA}"/>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21350868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9140F-3C3D-A3C4-B9F0-3FE75AFF372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5688792-2366-5908-D04E-2F975FAB9D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6CBD94-06A5-8BFA-6041-E6A5164A45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355E29-A3D9-6C06-1EBA-6E9C587CC307}"/>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6" name="Footer Placeholder 5">
            <a:extLst>
              <a:ext uri="{FF2B5EF4-FFF2-40B4-BE49-F238E27FC236}">
                <a16:creationId xmlns:a16="http://schemas.microsoft.com/office/drawing/2014/main" id="{4BB8384A-DA23-33AC-81B7-C778485C2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07F06F-843B-9D15-6E4F-939CC253EDD8}"/>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3905171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10B3-8EAD-0A90-E18B-3B4DA29DD4D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6778416-DDBB-DC0F-D75C-942693C1F29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833F398-30EC-4159-F154-75163403A26A}"/>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C8EE1C73-5136-1DAF-AE26-AB132F619E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33A245-3DE4-B69E-B2DA-EBCE46569F5A}"/>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1018425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2719EA-A238-5E35-DEAB-5295812BBD0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7122C0B-E801-B044-1AB9-15B9CE771B5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E2E46CD-4A4A-66FB-C059-617539F1652A}"/>
              </a:ext>
            </a:extLst>
          </p:cNvPr>
          <p:cNvSpPr>
            <a:spLocks noGrp="1"/>
          </p:cNvSpPr>
          <p:nvPr>
            <p:ph type="dt" sz="half" idx="10"/>
          </p:nvPr>
        </p:nvSpPr>
        <p:spPr/>
        <p:txBody>
          <a:body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5D552FEB-4E0C-37F0-F3F1-E1E30A903B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FFC6FF-87A0-6EEB-363D-568848D10A1E}"/>
              </a:ext>
            </a:extLst>
          </p:cNvPr>
          <p:cNvSpPr>
            <a:spLocks noGrp="1"/>
          </p:cNvSpPr>
          <p:nvPr>
            <p:ph type="sldNum" sz="quarter" idx="12"/>
          </p:nvPr>
        </p:nvSpPr>
        <p:spPr/>
        <p:txBody>
          <a:bodyPr/>
          <a:lstStyle/>
          <a:p>
            <a:fld id="{C0FAD958-3F28-0943-9E5C-8E3E2EB23DC4}" type="slidenum">
              <a:rPr lang="en-US" smtClean="0"/>
              <a:t>‹#›</a:t>
            </a:fld>
            <a:endParaRPr lang="en-US"/>
          </a:p>
        </p:txBody>
      </p:sp>
    </p:spTree>
    <p:extLst>
      <p:ext uri="{BB962C8B-B14F-4D97-AF65-F5344CB8AC3E}">
        <p14:creationId xmlns:p14="http://schemas.microsoft.com/office/powerpoint/2010/main" val="3683863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A46A9-3538-49E7-A631-D8C9950126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FAC6254-7B59-4C63-ABC1-48BA194CB0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80C6FB-53E8-452E-AFED-AEDE2E9C4CAE}"/>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F358411A-DA4F-4620-806A-E96C055870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5958C2-3D4B-4871-8624-63D90E4257E8}"/>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802514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2F031-F27A-4D20-B56B-67B0618A28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8B830C-8C1E-4B61-B665-6642ACF4C2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0281AF3-192A-45AB-8352-CF321FB3C9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F936BDB-7030-4BA6-8C16-723248C4DB29}"/>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6" name="Footer Placeholder 5">
            <a:extLst>
              <a:ext uri="{FF2B5EF4-FFF2-40B4-BE49-F238E27FC236}">
                <a16:creationId xmlns:a16="http://schemas.microsoft.com/office/drawing/2014/main" id="{6343DA40-FEF3-4D9C-BF75-B7645C2E95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C78593-2C70-4BBF-BAD8-8D2219252B01}"/>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173717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C2480-10B2-4247-975F-0D1C938BD17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E73EE2-EFD7-43B8-B565-8C378ECFA9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7B2BF0-2301-43E8-A9B0-95C6FB9F5B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DCE7DF4-802D-4728-8191-FCE1767C26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5D59AA-EB29-4E54-951D-2DD28168C4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336A0AB-FA98-4577-8D2D-CEAF4B9F8825}"/>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8" name="Footer Placeholder 7">
            <a:extLst>
              <a:ext uri="{FF2B5EF4-FFF2-40B4-BE49-F238E27FC236}">
                <a16:creationId xmlns:a16="http://schemas.microsoft.com/office/drawing/2014/main" id="{7DCC2139-C6D1-41A3-BB90-08A2EC2C519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50D0578-48F5-4B5A-90BF-7469D6FB48AA}"/>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1284753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3E766-E611-4C6B-B143-5975B18421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AC3207C-ACE5-413C-A2C9-A97DCBED818F}"/>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4" name="Footer Placeholder 3">
            <a:extLst>
              <a:ext uri="{FF2B5EF4-FFF2-40B4-BE49-F238E27FC236}">
                <a16:creationId xmlns:a16="http://schemas.microsoft.com/office/drawing/2014/main" id="{E4B0662A-7AEF-4D3C-92A1-7882D05DFC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814214-F915-462B-BBF8-60B1567D8902}"/>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2785154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B5AEF1-4096-484C-8C82-739789B309E0}"/>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3" name="Footer Placeholder 2">
            <a:extLst>
              <a:ext uri="{FF2B5EF4-FFF2-40B4-BE49-F238E27FC236}">
                <a16:creationId xmlns:a16="http://schemas.microsoft.com/office/drawing/2014/main" id="{0B13CE5B-D56D-4ABA-8397-59BA119F489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D6D77F7-6935-4585-B07C-516DEFD4DD05}"/>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1780955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C767B-D219-43BC-8AF0-3EFDBD16D5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0F2E8C-65A7-41BE-81D3-C80CEC2EE2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6E3844-9F5E-4CF9-A8C8-B71D8CE8C8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5009A3-1DE6-42B0-A68D-FE013F19E2C8}"/>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6" name="Footer Placeholder 5">
            <a:extLst>
              <a:ext uri="{FF2B5EF4-FFF2-40B4-BE49-F238E27FC236}">
                <a16:creationId xmlns:a16="http://schemas.microsoft.com/office/drawing/2014/main" id="{70CC921A-1E23-4910-A31B-861E74C9E9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A41B21-4021-4807-9E1D-EBB48CDEE97F}"/>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484064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E8035-AAE7-40F1-BCEB-CE908C07CE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562678E-CD04-469F-AA5A-F4CD5F3439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9A9E0B0-8E0C-4A8F-8957-DC8C385EAB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84F5CF-2797-4ABB-9107-779AC5AB6CD4}"/>
              </a:ext>
            </a:extLst>
          </p:cNvPr>
          <p:cNvSpPr>
            <a:spLocks noGrp="1"/>
          </p:cNvSpPr>
          <p:nvPr>
            <p:ph type="dt" sz="half" idx="10"/>
          </p:nvPr>
        </p:nvSpPr>
        <p:spPr/>
        <p:txBody>
          <a:bodyPr/>
          <a:lstStyle/>
          <a:p>
            <a:fld id="{D6047E85-D5D5-463A-A142-35C275D2E3E4}" type="datetimeFigureOut">
              <a:rPr lang="en-GB" smtClean="0"/>
              <a:t>17/02/2025</a:t>
            </a:fld>
            <a:endParaRPr lang="en-GB"/>
          </a:p>
        </p:txBody>
      </p:sp>
      <p:sp>
        <p:nvSpPr>
          <p:cNvPr id="6" name="Footer Placeholder 5">
            <a:extLst>
              <a:ext uri="{FF2B5EF4-FFF2-40B4-BE49-F238E27FC236}">
                <a16:creationId xmlns:a16="http://schemas.microsoft.com/office/drawing/2014/main" id="{E1C6DD1C-723E-424F-8DBA-556C8E001E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866C7B-C585-4CCD-B41A-77049B99E86D}"/>
              </a:ext>
            </a:extLst>
          </p:cNvPr>
          <p:cNvSpPr>
            <a:spLocks noGrp="1"/>
          </p:cNvSpPr>
          <p:nvPr>
            <p:ph type="sldNum" sz="quarter" idx="12"/>
          </p:nvPr>
        </p:nvSpPr>
        <p:spPr/>
        <p:txBody>
          <a:bodyPr/>
          <a:lstStyle/>
          <a:p>
            <a:fld id="{DB64946A-B7DF-4D33-A34B-CAAB2415BA47}" type="slidenum">
              <a:rPr lang="en-GB" smtClean="0"/>
              <a:t>‹#›</a:t>
            </a:fld>
            <a:endParaRPr lang="en-GB"/>
          </a:p>
        </p:txBody>
      </p:sp>
    </p:spTree>
    <p:extLst>
      <p:ext uri="{BB962C8B-B14F-4D97-AF65-F5344CB8AC3E}">
        <p14:creationId xmlns:p14="http://schemas.microsoft.com/office/powerpoint/2010/main" val="4043626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79A9B3-FFDF-409F-B789-C5E9E0BEDE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350ADAC-048A-4B90-AA07-7CBF076EFA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8904C0-9B44-4F6F-9858-8FA3815A33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047E85-D5D5-463A-A142-35C275D2E3E4}" type="datetimeFigureOut">
              <a:rPr lang="en-GB" smtClean="0"/>
              <a:t>17/02/2025</a:t>
            </a:fld>
            <a:endParaRPr lang="en-GB"/>
          </a:p>
        </p:txBody>
      </p:sp>
      <p:sp>
        <p:nvSpPr>
          <p:cNvPr id="5" name="Footer Placeholder 4">
            <a:extLst>
              <a:ext uri="{FF2B5EF4-FFF2-40B4-BE49-F238E27FC236}">
                <a16:creationId xmlns:a16="http://schemas.microsoft.com/office/drawing/2014/main" id="{5F42C02D-554D-4C3D-AE0D-9EDDB3F1AF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AF7C6C-E4A2-42DE-B530-E22A92C037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64946A-B7DF-4D33-A34B-CAAB2415BA47}" type="slidenum">
              <a:rPr lang="en-GB" smtClean="0"/>
              <a:t>‹#›</a:t>
            </a:fld>
            <a:endParaRPr lang="en-GB"/>
          </a:p>
        </p:txBody>
      </p:sp>
    </p:spTree>
    <p:extLst>
      <p:ext uri="{BB962C8B-B14F-4D97-AF65-F5344CB8AC3E}">
        <p14:creationId xmlns:p14="http://schemas.microsoft.com/office/powerpoint/2010/main" val="2805643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84C865-400F-EA0B-FA78-16140EAADA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B71F580-68FC-F6A6-CC88-DECFA39884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B646C5-F164-FE0D-3E48-B6395658E5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FAFA0-DE79-9F42-9E57-B4C1CEBD2E82}" type="datetimeFigureOut">
              <a:rPr lang="en-US" smtClean="0"/>
              <a:t>2/17/2025</a:t>
            </a:fld>
            <a:endParaRPr lang="en-US"/>
          </a:p>
        </p:txBody>
      </p:sp>
      <p:sp>
        <p:nvSpPr>
          <p:cNvPr id="5" name="Footer Placeholder 4">
            <a:extLst>
              <a:ext uri="{FF2B5EF4-FFF2-40B4-BE49-F238E27FC236}">
                <a16:creationId xmlns:a16="http://schemas.microsoft.com/office/drawing/2014/main" id="{869A3910-DCE1-85C0-27EC-2B92BFB687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2C07573-59EA-8386-6B39-76E5DF8EAC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AD958-3F28-0943-9E5C-8E3E2EB23DC4}" type="slidenum">
              <a:rPr lang="en-US" smtClean="0"/>
              <a:t>‹#›</a:t>
            </a:fld>
            <a:endParaRPr lang="en-US"/>
          </a:p>
        </p:txBody>
      </p:sp>
    </p:spTree>
    <p:extLst>
      <p:ext uri="{BB962C8B-B14F-4D97-AF65-F5344CB8AC3E}">
        <p14:creationId xmlns:p14="http://schemas.microsoft.com/office/powerpoint/2010/main" val="3988106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gif"/><Relationship Id="rId2"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3EDB0B-5C8B-5FBE-2DF5-36FDAAC2C915}"/>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956816"/>
            <a:ext cx="10905066" cy="2944367"/>
          </a:xfrm>
          <a:prstGeom prst="rect">
            <a:avLst/>
          </a:prstGeom>
        </p:spPr>
      </p:pic>
    </p:spTree>
    <p:extLst>
      <p:ext uri="{BB962C8B-B14F-4D97-AF65-F5344CB8AC3E}">
        <p14:creationId xmlns:p14="http://schemas.microsoft.com/office/powerpoint/2010/main" val="1286445288"/>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63A52E5-019E-5998-CDF9-62105DDDBCE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60037" y="807168"/>
            <a:ext cx="7912100" cy="660400"/>
          </a:xfrm>
          <a:prstGeom prst="rect">
            <a:avLst/>
          </a:prstGeom>
        </p:spPr>
      </p:pic>
      <p:pic>
        <p:nvPicPr>
          <p:cNvPr id="5" name="Picture 4" descr="The Cardiff &amp; Vale Health Charity">
            <a:extLst>
              <a:ext uri="{FF2B5EF4-FFF2-40B4-BE49-F238E27FC236}">
                <a16:creationId xmlns:a16="http://schemas.microsoft.com/office/drawing/2014/main" id="{6A0FCE52-86CB-443B-188A-EEDFFAF45C5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95468" y="2023261"/>
            <a:ext cx="1424305" cy="1090295"/>
          </a:xfrm>
          <a:prstGeom prst="rect">
            <a:avLst/>
          </a:prstGeom>
          <a:noFill/>
          <a:ln>
            <a:noFill/>
          </a:ln>
        </p:spPr>
      </p:pic>
      <p:pic>
        <p:nvPicPr>
          <p:cNvPr id="6" name="Picture 5" descr="A black and red circle with a black letter&#10;&#10;Description automatically generated">
            <a:extLst>
              <a:ext uri="{FF2B5EF4-FFF2-40B4-BE49-F238E27FC236}">
                <a16:creationId xmlns:a16="http://schemas.microsoft.com/office/drawing/2014/main" id="{716FD9BC-6E41-A79A-1458-393F3084B52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032" y="2092977"/>
            <a:ext cx="3928110" cy="1062990"/>
          </a:xfrm>
          <a:prstGeom prst="rect">
            <a:avLst/>
          </a:prstGeom>
          <a:noFill/>
          <a:ln>
            <a:noFill/>
          </a:ln>
        </p:spPr>
      </p:pic>
      <p:pic>
        <p:nvPicPr>
          <p:cNvPr id="7" name="Picture 6" descr="Improving Lives with Art">
            <a:extLst>
              <a:ext uri="{FF2B5EF4-FFF2-40B4-BE49-F238E27FC236}">
                <a16:creationId xmlns:a16="http://schemas.microsoft.com/office/drawing/2014/main" id="{08F1ADFE-7238-D4E7-0F4A-7A38741A37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726488" y="2248996"/>
            <a:ext cx="2386965" cy="766445"/>
          </a:xfrm>
          <a:prstGeom prst="rect">
            <a:avLst/>
          </a:prstGeom>
          <a:noFill/>
          <a:ln>
            <a:noFill/>
          </a:ln>
        </p:spPr>
      </p:pic>
      <p:pic>
        <p:nvPicPr>
          <p:cNvPr id="8" name="Picture 7" descr="A logo for a university&#10;&#10;Description automatically generated">
            <a:extLst>
              <a:ext uri="{FF2B5EF4-FFF2-40B4-BE49-F238E27FC236}">
                <a16:creationId xmlns:a16="http://schemas.microsoft.com/office/drawing/2014/main" id="{52611C46-5179-8293-B42F-336478F1BFF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10800000" flipH="1" flipV="1">
            <a:off x="960348" y="3674330"/>
            <a:ext cx="3163570" cy="923290"/>
          </a:xfrm>
          <a:prstGeom prst="rect">
            <a:avLst/>
          </a:prstGeom>
          <a:noFill/>
          <a:ln>
            <a:noFill/>
          </a:ln>
        </p:spPr>
      </p:pic>
      <p:pic>
        <p:nvPicPr>
          <p:cNvPr id="9" name="Picture 8" descr="A close-up of a logo&#10;&#10;Description automatically generated">
            <a:extLst>
              <a:ext uri="{FF2B5EF4-FFF2-40B4-BE49-F238E27FC236}">
                <a16:creationId xmlns:a16="http://schemas.microsoft.com/office/drawing/2014/main" id="{114F88EC-DB02-4A53-BC21-378F4FB4E46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80890" y="3674900"/>
            <a:ext cx="3030220" cy="782955"/>
          </a:xfrm>
          <a:prstGeom prst="rect">
            <a:avLst/>
          </a:prstGeom>
          <a:noFill/>
          <a:ln>
            <a:noFill/>
          </a:ln>
        </p:spPr>
      </p:pic>
      <p:pic>
        <p:nvPicPr>
          <p:cNvPr id="11" name="Picture 10" descr="A logo for a university&#10;&#10;Description automatically generated">
            <a:extLst>
              <a:ext uri="{FF2B5EF4-FFF2-40B4-BE49-F238E27FC236}">
                <a16:creationId xmlns:a16="http://schemas.microsoft.com/office/drawing/2014/main" id="{92F7C7E6-8E16-9045-3435-A1EA3D2B4BE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308112" y="3674330"/>
            <a:ext cx="2923540" cy="836295"/>
          </a:xfrm>
          <a:prstGeom prst="rect">
            <a:avLst/>
          </a:prstGeom>
          <a:noFill/>
          <a:ln>
            <a:noFill/>
          </a:ln>
        </p:spPr>
      </p:pic>
      <p:pic>
        <p:nvPicPr>
          <p:cNvPr id="12" name="Picture 11" descr="A logo for a university&#10;&#10;Description automatically generated">
            <a:extLst>
              <a:ext uri="{FF2B5EF4-FFF2-40B4-BE49-F238E27FC236}">
                <a16:creationId xmlns:a16="http://schemas.microsoft.com/office/drawing/2014/main" id="{204ABAE5-9F92-D807-9E1D-9AA06F595661}"/>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96917" y="5064532"/>
            <a:ext cx="3163570" cy="980440"/>
          </a:xfrm>
          <a:prstGeom prst="rect">
            <a:avLst/>
          </a:prstGeom>
          <a:noFill/>
          <a:ln>
            <a:noFill/>
          </a:ln>
        </p:spPr>
      </p:pic>
      <p:pic>
        <p:nvPicPr>
          <p:cNvPr id="13" name="Picture 12" descr="A close up of a logo&#10;&#10;Description automatically generated">
            <a:extLst>
              <a:ext uri="{FF2B5EF4-FFF2-40B4-BE49-F238E27FC236}">
                <a16:creationId xmlns:a16="http://schemas.microsoft.com/office/drawing/2014/main" id="{2320AD06-C79D-6076-DF09-F5093D8E87F1}"/>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435741" y="5188039"/>
            <a:ext cx="2828269" cy="666115"/>
          </a:xfrm>
          <a:prstGeom prst="rect">
            <a:avLst/>
          </a:prstGeom>
          <a:noFill/>
          <a:ln>
            <a:noFill/>
          </a:ln>
        </p:spPr>
      </p:pic>
      <p:pic>
        <p:nvPicPr>
          <p:cNvPr id="14" name="Picture 13" descr="A close-up of a logo&#10;&#10;Description automatically generated">
            <a:extLst>
              <a:ext uri="{FF2B5EF4-FFF2-40B4-BE49-F238E27FC236}">
                <a16:creationId xmlns:a16="http://schemas.microsoft.com/office/drawing/2014/main" id="{A47DFB1C-C61B-0CF0-BBEB-6B282F0EE179}"/>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67280" y="5204866"/>
            <a:ext cx="2625725" cy="666115"/>
          </a:xfrm>
          <a:prstGeom prst="rect">
            <a:avLst/>
          </a:prstGeom>
          <a:noFill/>
          <a:ln>
            <a:noFill/>
          </a:ln>
        </p:spPr>
      </p:pic>
      <p:pic>
        <p:nvPicPr>
          <p:cNvPr id="1026" name="Picture 2" descr="Powys Teaching Health Board - Richmond Nursing Agency Ltd">
            <a:extLst>
              <a:ext uri="{FF2B5EF4-FFF2-40B4-BE49-F238E27FC236}">
                <a16:creationId xmlns:a16="http://schemas.microsoft.com/office/drawing/2014/main" id="{7078A8F4-CB25-8A75-2CAB-DCE0BA7C5E5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05138" y="5169514"/>
            <a:ext cx="2275029" cy="701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204239"/>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xt, letter&#10;&#10;Description automatically generated">
            <a:extLst>
              <a:ext uri="{FF2B5EF4-FFF2-40B4-BE49-F238E27FC236}">
                <a16:creationId xmlns:a16="http://schemas.microsoft.com/office/drawing/2014/main" id="{8394BF93-55D3-4C70-924B-CE42B88D0276}"/>
              </a:ext>
            </a:extLst>
          </p:cNvPr>
          <p:cNvPicPr>
            <a:picLocks noChangeAspect="1"/>
          </p:cNvPicPr>
          <p:nvPr/>
        </p:nvPicPr>
        <p:blipFill rotWithShape="1">
          <a:blip r:embed="rId2"/>
          <a:src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155E1BDF-106F-84BB-CF5E-C489C0B25881}"/>
              </a:ext>
            </a:extLst>
          </p:cNvPr>
          <p:cNvSpPr txBox="1"/>
          <p:nvPr/>
        </p:nvSpPr>
        <p:spPr>
          <a:xfrm>
            <a:off x="3068017" y="5005764"/>
            <a:ext cx="6541204"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prstClr val="black"/>
                </a:solidFill>
                <a:effectLst/>
                <a:uLnTx/>
                <a:uFillTx/>
                <a:latin typeface="Swiss 721" panose="02000503040000020004" pitchFamily="2" charset="0"/>
                <a:ea typeface="+mn-ea"/>
                <a:cs typeface="+mn-cs"/>
              </a:rPr>
              <a:t>wellness@wno.org.uk</a:t>
            </a:r>
          </a:p>
        </p:txBody>
      </p:sp>
      <p:pic>
        <p:nvPicPr>
          <p:cNvPr id="4" name="Picture 3" descr="A black and red circle with a black letter&#10;&#10;Description automatically generated">
            <a:extLst>
              <a:ext uri="{FF2B5EF4-FFF2-40B4-BE49-F238E27FC236}">
                <a16:creationId xmlns:a16="http://schemas.microsoft.com/office/drawing/2014/main" id="{0BD88C8E-15FB-0740-9526-D0E21732724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674" y="152033"/>
            <a:ext cx="3928110" cy="1062990"/>
          </a:xfrm>
          <a:prstGeom prst="rect">
            <a:avLst/>
          </a:prstGeom>
          <a:noFill/>
          <a:ln>
            <a:noFill/>
          </a:ln>
        </p:spPr>
      </p:pic>
    </p:spTree>
    <p:extLst>
      <p:ext uri="{BB962C8B-B14F-4D97-AF65-F5344CB8AC3E}">
        <p14:creationId xmlns:p14="http://schemas.microsoft.com/office/powerpoint/2010/main" val="345413100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D93DF9F-4BA5-095A-28AA-D8C387821167}"/>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11650" b="25813"/>
          <a:stretch/>
        </p:blipFill>
        <p:spPr bwMode="auto">
          <a:xfrm>
            <a:off x="1588" y="0"/>
            <a:ext cx="12211856" cy="68580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TextBox 3">
            <a:extLst>
              <a:ext uri="{FF2B5EF4-FFF2-40B4-BE49-F238E27FC236}">
                <a16:creationId xmlns:a16="http://schemas.microsoft.com/office/drawing/2014/main" id="{D7456A77-C623-3F16-0F99-F010AC7D3E5C}"/>
              </a:ext>
            </a:extLst>
          </p:cNvPr>
          <p:cNvSpPr txBox="1"/>
          <p:nvPr/>
        </p:nvSpPr>
        <p:spPr>
          <a:xfrm>
            <a:off x="1181105" y="2174572"/>
            <a:ext cx="9829787" cy="1323439"/>
          </a:xfrm>
          <a:prstGeom prst="rect">
            <a:avLst/>
          </a:prstGeom>
          <a:noFill/>
        </p:spPr>
        <p:txBody>
          <a:bodyPr wrap="square" rtlCol="0">
            <a:spAutoFit/>
          </a:bodyPr>
          <a:lstStyle/>
          <a:p>
            <a:pPr algn="ctr"/>
            <a:r>
              <a:rPr lang="en-GB" sz="8000" b="1" i="0" u="none" strike="noStrike" baseline="0" dirty="0">
                <a:solidFill>
                  <a:srgbClr val="FFFFFF"/>
                </a:solidFill>
                <a:latin typeface="Swiss 721" panose="02000503040000020004" pitchFamily="2" charset="0"/>
              </a:rPr>
              <a:t>Wellness with WNO</a:t>
            </a:r>
            <a:endParaRPr lang="en-GB" sz="59500" dirty="0">
              <a:solidFill>
                <a:schemeClr val="bg1"/>
              </a:solidFill>
              <a:latin typeface="Swiss 721" panose="02000503040000020004" pitchFamily="2" charset="0"/>
            </a:endParaRPr>
          </a:p>
        </p:txBody>
      </p:sp>
      <p:sp>
        <p:nvSpPr>
          <p:cNvPr id="6" name="TextBox 5">
            <a:extLst>
              <a:ext uri="{FF2B5EF4-FFF2-40B4-BE49-F238E27FC236}">
                <a16:creationId xmlns:a16="http://schemas.microsoft.com/office/drawing/2014/main" id="{C683613D-FD35-B521-EA16-4BF4BD2095F4}"/>
              </a:ext>
            </a:extLst>
          </p:cNvPr>
          <p:cNvSpPr txBox="1"/>
          <p:nvPr/>
        </p:nvSpPr>
        <p:spPr>
          <a:xfrm>
            <a:off x="1438452" y="3654511"/>
            <a:ext cx="9315091" cy="1015663"/>
          </a:xfrm>
          <a:prstGeom prst="rect">
            <a:avLst/>
          </a:prstGeom>
          <a:noFill/>
        </p:spPr>
        <p:txBody>
          <a:bodyPr wrap="square" rtlCol="0">
            <a:spAutoFit/>
          </a:bodyPr>
          <a:lstStyle/>
          <a:p>
            <a:pPr algn="ctr"/>
            <a:r>
              <a:rPr lang="en-GB" sz="2000" b="1" i="0" u="none" strike="noStrike" baseline="0" dirty="0">
                <a:solidFill>
                  <a:srgbClr val="FFFFFF"/>
                </a:solidFill>
                <a:latin typeface="Swiss 721" panose="02000503040000020004" pitchFamily="2" charset="0"/>
              </a:rPr>
              <a:t>A breathing and singing programme delivered in partnership</a:t>
            </a:r>
          </a:p>
          <a:p>
            <a:pPr algn="ctr"/>
            <a:r>
              <a:rPr lang="en-GB" sz="2000" b="1" i="0" u="none" strike="noStrike" baseline="0" dirty="0">
                <a:solidFill>
                  <a:srgbClr val="FFFFFF"/>
                </a:solidFill>
                <a:latin typeface="Swiss 721" panose="02000503040000020004" pitchFamily="2" charset="0"/>
              </a:rPr>
              <a:t>with NHS Wales health boards and Welsh National Opera to support people in Wales having had a post viral illness or an energy limiting condition.</a:t>
            </a:r>
            <a:endParaRPr lang="en-GB" sz="2000" dirty="0">
              <a:latin typeface="Swiss 721" panose="02000503040000020004" pitchFamily="2" charset="0"/>
            </a:endParaRPr>
          </a:p>
        </p:txBody>
      </p:sp>
      <p:sp>
        <p:nvSpPr>
          <p:cNvPr id="7" name="TextBox 6">
            <a:extLst>
              <a:ext uri="{FF2B5EF4-FFF2-40B4-BE49-F238E27FC236}">
                <a16:creationId xmlns:a16="http://schemas.microsoft.com/office/drawing/2014/main" id="{CDCB73A9-5A6D-F78F-AB52-0ED006F86476}"/>
              </a:ext>
            </a:extLst>
          </p:cNvPr>
          <p:cNvSpPr txBox="1"/>
          <p:nvPr/>
        </p:nvSpPr>
        <p:spPr>
          <a:xfrm>
            <a:off x="1902857" y="5436418"/>
            <a:ext cx="8409317" cy="923330"/>
          </a:xfrm>
          <a:prstGeom prst="rect">
            <a:avLst/>
          </a:prstGeom>
          <a:noFill/>
        </p:spPr>
        <p:txBody>
          <a:bodyPr wrap="square" rtlCol="0">
            <a:spAutoFit/>
          </a:bodyPr>
          <a:lstStyle/>
          <a:p>
            <a:pPr algn="ctr"/>
            <a:r>
              <a:rPr lang="en-GB" sz="1800" b="1" i="0" u="none" strike="noStrike" baseline="0" dirty="0">
                <a:solidFill>
                  <a:srgbClr val="FFFFFF"/>
                </a:solidFill>
                <a:latin typeface="Swiss 721" panose="02000503040000020004" pitchFamily="2" charset="0"/>
              </a:rPr>
              <a:t>Designed by Betsi Cadwaladr University Health Board, Cardiff and Vale University Health Board, Cwm Taf Morgannwg University Health Board</a:t>
            </a:r>
          </a:p>
          <a:p>
            <a:pPr algn="ctr"/>
            <a:r>
              <a:rPr lang="en-GB" sz="1800" b="1" i="0" u="none" strike="noStrike" baseline="0" dirty="0">
                <a:solidFill>
                  <a:srgbClr val="FFFFFF"/>
                </a:solidFill>
                <a:latin typeface="Swiss 721" panose="02000503040000020004" pitchFamily="2" charset="0"/>
              </a:rPr>
              <a:t>and Welsh National Opera</a:t>
            </a:r>
            <a:endParaRPr lang="en-GB" sz="2000" dirty="0">
              <a:latin typeface="Swiss 721" panose="02000503040000020004" pitchFamily="2" charset="0"/>
            </a:endParaRPr>
          </a:p>
        </p:txBody>
      </p:sp>
    </p:spTree>
    <p:extLst>
      <p:ext uri="{BB962C8B-B14F-4D97-AF65-F5344CB8AC3E}">
        <p14:creationId xmlns:p14="http://schemas.microsoft.com/office/powerpoint/2010/main" val="398600111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460B0"/>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1223FA3D-D0C9-189E-05DB-707CA09E5803}"/>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11650" b="25813"/>
          <a:stretch/>
        </p:blipFill>
        <p:spPr bwMode="auto">
          <a:xfrm>
            <a:off x="1588" y="0"/>
            <a:ext cx="12211856" cy="68580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TextBox 3">
            <a:extLst>
              <a:ext uri="{FF2B5EF4-FFF2-40B4-BE49-F238E27FC236}">
                <a16:creationId xmlns:a16="http://schemas.microsoft.com/office/drawing/2014/main" id="{93957BB3-9B2F-6E6F-00D6-BFF6A578A6D0}"/>
              </a:ext>
            </a:extLst>
          </p:cNvPr>
          <p:cNvSpPr txBox="1"/>
          <p:nvPr/>
        </p:nvSpPr>
        <p:spPr>
          <a:xfrm>
            <a:off x="1181105" y="2174572"/>
            <a:ext cx="9829787" cy="1323439"/>
          </a:xfrm>
          <a:prstGeom prst="rect">
            <a:avLst/>
          </a:prstGeom>
          <a:noFill/>
        </p:spPr>
        <p:txBody>
          <a:bodyPr wrap="square" rtlCol="0">
            <a:spAutoFit/>
          </a:bodyPr>
          <a:lstStyle/>
          <a:p>
            <a:pPr algn="ctr"/>
            <a:r>
              <a:rPr lang="en-GB" sz="8000" b="1" i="0" u="none" strike="noStrike" baseline="0" dirty="0" err="1">
                <a:solidFill>
                  <a:srgbClr val="FFFFFF"/>
                </a:solidFill>
                <a:latin typeface="Swiss 721" panose="02000503040000020004" pitchFamily="2" charset="0"/>
              </a:rPr>
              <a:t>Lles</a:t>
            </a:r>
            <a:r>
              <a:rPr lang="en-GB" sz="8000" b="1" i="0" u="none" strike="noStrike" baseline="0" dirty="0">
                <a:solidFill>
                  <a:srgbClr val="FFFFFF"/>
                </a:solidFill>
                <a:latin typeface="Swiss 721" panose="02000503040000020004" pitchFamily="2" charset="0"/>
              </a:rPr>
              <a:t> </a:t>
            </a:r>
            <a:r>
              <a:rPr lang="en-GB" sz="8000" b="1" i="0" u="none" strike="noStrike" baseline="0" dirty="0" err="1">
                <a:solidFill>
                  <a:srgbClr val="FFFFFF"/>
                </a:solidFill>
                <a:latin typeface="Swiss 721" panose="02000503040000020004" pitchFamily="2" charset="0"/>
              </a:rPr>
              <a:t>gyda</a:t>
            </a:r>
            <a:r>
              <a:rPr lang="en-GB" sz="8000" b="1" i="0" u="none" strike="noStrike" baseline="0" dirty="0">
                <a:solidFill>
                  <a:srgbClr val="FFFFFF"/>
                </a:solidFill>
                <a:latin typeface="Swiss 721" panose="02000503040000020004" pitchFamily="2" charset="0"/>
              </a:rPr>
              <a:t> WNO</a:t>
            </a:r>
            <a:endParaRPr lang="en-GB" sz="59500" dirty="0">
              <a:solidFill>
                <a:schemeClr val="bg1"/>
              </a:solidFill>
              <a:latin typeface="Swiss 721" panose="02000503040000020004" pitchFamily="2" charset="0"/>
            </a:endParaRPr>
          </a:p>
        </p:txBody>
      </p:sp>
      <p:sp>
        <p:nvSpPr>
          <p:cNvPr id="5" name="TextBox 4">
            <a:extLst>
              <a:ext uri="{FF2B5EF4-FFF2-40B4-BE49-F238E27FC236}">
                <a16:creationId xmlns:a16="http://schemas.microsoft.com/office/drawing/2014/main" id="{69486945-29D3-99DD-C3E4-CEBFDBFAD762}"/>
              </a:ext>
            </a:extLst>
          </p:cNvPr>
          <p:cNvSpPr txBox="1"/>
          <p:nvPr/>
        </p:nvSpPr>
        <p:spPr>
          <a:xfrm>
            <a:off x="1537653" y="3654511"/>
            <a:ext cx="9116685" cy="1015663"/>
          </a:xfrm>
          <a:prstGeom prst="rect">
            <a:avLst/>
          </a:prstGeom>
          <a:noFill/>
        </p:spPr>
        <p:txBody>
          <a:bodyPr wrap="square" rtlCol="0">
            <a:spAutoFit/>
          </a:bodyPr>
          <a:lstStyle/>
          <a:p>
            <a:pPr algn="ctr"/>
            <a:r>
              <a:rPr lang="en-GB" sz="2000" b="1" i="0" u="none" strike="noStrike" baseline="0" dirty="0" err="1">
                <a:solidFill>
                  <a:srgbClr val="FFFFFF"/>
                </a:solidFill>
                <a:latin typeface="Swiss 721" panose="02000503040000020004" pitchFamily="2" charset="0"/>
              </a:rPr>
              <a:t>Rhaglen</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anadlu</a:t>
            </a:r>
            <a:r>
              <a:rPr lang="en-GB" sz="2000" b="1" i="0" u="none" strike="noStrike" baseline="0" dirty="0">
                <a:solidFill>
                  <a:srgbClr val="FFFFFF"/>
                </a:solidFill>
                <a:latin typeface="Swiss 721" panose="02000503040000020004" pitchFamily="2" charset="0"/>
              </a:rPr>
              <a:t> a </a:t>
            </a:r>
            <a:r>
              <a:rPr lang="en-GB" sz="2000" b="1" i="0" u="none" strike="noStrike" baseline="0" dirty="0" err="1">
                <a:solidFill>
                  <a:srgbClr val="FFFFFF"/>
                </a:solidFill>
                <a:latin typeface="Swiss 721" panose="02000503040000020004" pitchFamily="2" charset="0"/>
              </a:rPr>
              <a:t>chanu</a:t>
            </a:r>
            <a:r>
              <a:rPr lang="en-GB" sz="2000" b="1" i="0" u="none" strike="noStrike" baseline="0" dirty="0">
                <a:solidFill>
                  <a:srgbClr val="FFFFFF"/>
                </a:solidFill>
                <a:latin typeface="Swiss 721" panose="02000503040000020004" pitchFamily="2" charset="0"/>
              </a:rPr>
              <a:t> a </a:t>
            </a:r>
            <a:r>
              <a:rPr lang="en-GB" sz="2000" b="1" i="0" u="none" strike="noStrike" baseline="0" dirty="0" err="1">
                <a:solidFill>
                  <a:srgbClr val="FFFFFF"/>
                </a:solidFill>
                <a:latin typeface="Swiss 721" panose="02000503040000020004" pitchFamily="2" charset="0"/>
              </a:rPr>
              <a:t>gyflwynir</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mewn</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partneriaeth</a:t>
            </a:r>
            <a:r>
              <a:rPr lang="en-GB" sz="2000" b="1" i="0" u="none" strike="noStrike" baseline="0" dirty="0">
                <a:solidFill>
                  <a:srgbClr val="FFFFFF"/>
                </a:solidFill>
                <a:latin typeface="Swiss 721" panose="02000503040000020004" pitchFamily="2" charset="0"/>
              </a:rPr>
              <a:t> â</a:t>
            </a:r>
          </a:p>
          <a:p>
            <a:pPr algn="ctr"/>
            <a:r>
              <a:rPr lang="en-GB" sz="2000" b="1" i="0" u="none" strike="noStrike" baseline="0" dirty="0" err="1">
                <a:solidFill>
                  <a:srgbClr val="FFFFFF"/>
                </a:solidFill>
                <a:latin typeface="Swiss 721" panose="02000503040000020004" pitchFamily="2" charset="0"/>
              </a:rPr>
              <a:t>byrddau</a:t>
            </a:r>
            <a:r>
              <a:rPr lang="en-GB" sz="2000" b="1" i="0" u="none" strike="noStrike" baseline="0" dirty="0">
                <a:solidFill>
                  <a:srgbClr val="FFFFFF"/>
                </a:solidFill>
                <a:latin typeface="Swiss 721" panose="02000503040000020004" pitchFamily="2" charset="0"/>
              </a:rPr>
              <a:t> iechyd GIG Cymru ac Opera </a:t>
            </a:r>
            <a:r>
              <a:rPr lang="en-GB" sz="2000" b="1" i="0" u="none" strike="noStrike" baseline="0" dirty="0" err="1">
                <a:solidFill>
                  <a:srgbClr val="FFFFFF"/>
                </a:solidFill>
                <a:latin typeface="Swiss 721" panose="02000503040000020004" pitchFamily="2" charset="0"/>
              </a:rPr>
              <a:t>Cenedlaethol</a:t>
            </a:r>
            <a:r>
              <a:rPr lang="en-GB" sz="2000" b="1" i="0" u="none" strike="noStrike" baseline="0" dirty="0">
                <a:solidFill>
                  <a:srgbClr val="FFFFFF"/>
                </a:solidFill>
                <a:latin typeface="Swiss 721" panose="02000503040000020004" pitchFamily="2" charset="0"/>
              </a:rPr>
              <a:t> Cymru </a:t>
            </a:r>
            <a:r>
              <a:rPr lang="en-GB" sz="2000" b="1" i="0" u="none" strike="noStrike" baseline="0" dirty="0" err="1">
                <a:solidFill>
                  <a:srgbClr val="FFFFFF"/>
                </a:solidFill>
                <a:latin typeface="Swiss 721" panose="02000503040000020004" pitchFamily="2" charset="0"/>
              </a:rPr>
              <a:t>gefnogi</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pobl</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yng</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Nghymru</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sy’n</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salwch</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ôl-firws</a:t>
            </a:r>
            <a:r>
              <a:rPr lang="en-GB" sz="2000" b="1" i="0" u="none" strike="noStrike" baseline="0" dirty="0">
                <a:solidFill>
                  <a:srgbClr val="FFFFFF"/>
                </a:solidFill>
                <a:latin typeface="Swiss 721" panose="02000503040000020004" pitchFamily="2" charset="0"/>
              </a:rPr>
              <a:t> neu </a:t>
            </a:r>
            <a:r>
              <a:rPr lang="en-GB" sz="2000" b="1" i="0" u="none" strike="noStrike" baseline="0" dirty="0" err="1">
                <a:solidFill>
                  <a:srgbClr val="FFFFFF"/>
                </a:solidFill>
                <a:latin typeface="Swiss 721" panose="02000503040000020004" pitchFamily="2" charset="0"/>
              </a:rPr>
              <a:t>gyflwr</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sy’n</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cyfyngu</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ar</a:t>
            </a:r>
            <a:r>
              <a:rPr lang="en-GB" sz="2000" b="1" i="0" u="none" strike="noStrike" baseline="0" dirty="0">
                <a:solidFill>
                  <a:srgbClr val="FFFFFF"/>
                </a:solidFill>
                <a:latin typeface="Swiss 721" panose="02000503040000020004" pitchFamily="2" charset="0"/>
              </a:rPr>
              <a:t> </a:t>
            </a:r>
            <a:r>
              <a:rPr lang="en-GB" sz="2000" b="1" i="0" u="none" strike="noStrike" baseline="0" dirty="0" err="1">
                <a:solidFill>
                  <a:srgbClr val="FFFFFF"/>
                </a:solidFill>
                <a:latin typeface="Swiss 721" panose="02000503040000020004" pitchFamily="2" charset="0"/>
              </a:rPr>
              <a:t>egni</a:t>
            </a:r>
            <a:r>
              <a:rPr lang="en-GB" sz="2000" b="1" i="0" u="none" strike="noStrike" baseline="0" dirty="0">
                <a:solidFill>
                  <a:srgbClr val="FFFFFF"/>
                </a:solidFill>
                <a:latin typeface="Swiss 721" panose="02000503040000020004" pitchFamily="2" charset="0"/>
              </a:rPr>
              <a:t>.</a:t>
            </a:r>
            <a:endParaRPr lang="en-GB" sz="2400" dirty="0">
              <a:latin typeface="Swiss 721" panose="02000503040000020004" pitchFamily="2" charset="0"/>
            </a:endParaRPr>
          </a:p>
        </p:txBody>
      </p:sp>
      <p:sp>
        <p:nvSpPr>
          <p:cNvPr id="6" name="TextBox 5">
            <a:extLst>
              <a:ext uri="{FF2B5EF4-FFF2-40B4-BE49-F238E27FC236}">
                <a16:creationId xmlns:a16="http://schemas.microsoft.com/office/drawing/2014/main" id="{1FEF1E68-4FF4-5637-E5F2-2C7217B1FEF6}"/>
              </a:ext>
            </a:extLst>
          </p:cNvPr>
          <p:cNvSpPr txBox="1"/>
          <p:nvPr/>
        </p:nvSpPr>
        <p:spPr>
          <a:xfrm>
            <a:off x="1999168" y="5417491"/>
            <a:ext cx="8193657" cy="923330"/>
          </a:xfrm>
          <a:prstGeom prst="rect">
            <a:avLst/>
          </a:prstGeom>
          <a:noFill/>
        </p:spPr>
        <p:txBody>
          <a:bodyPr wrap="square" rtlCol="0">
            <a:spAutoFit/>
          </a:bodyPr>
          <a:lstStyle/>
          <a:p>
            <a:pPr algn="ctr"/>
            <a:r>
              <a:rPr lang="en-GB" sz="1800" b="1" i="0" u="none" strike="noStrike" baseline="0" dirty="0" err="1">
                <a:solidFill>
                  <a:srgbClr val="FFFFFF"/>
                </a:solidFill>
                <a:latin typeface="Swiss 721" panose="02000503040000020004" pitchFamily="2" charset="0"/>
              </a:rPr>
              <a:t>Dyluniwyd</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gan</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Fwrdd</a:t>
            </a:r>
            <a:r>
              <a:rPr lang="en-GB" sz="1800" b="1" i="0" u="none" strike="noStrike" baseline="0" dirty="0">
                <a:solidFill>
                  <a:srgbClr val="FFFFFF"/>
                </a:solidFill>
                <a:latin typeface="Swiss 721" panose="02000503040000020004" pitchFamily="2" charset="0"/>
              </a:rPr>
              <a:t> Iechyd </a:t>
            </a:r>
            <a:r>
              <a:rPr lang="en-GB" sz="1800" b="1" i="0" u="none" strike="noStrike" baseline="0" dirty="0" err="1">
                <a:solidFill>
                  <a:srgbClr val="FFFFFF"/>
                </a:solidFill>
                <a:latin typeface="Swiss 721" panose="02000503040000020004" pitchFamily="2" charset="0"/>
              </a:rPr>
              <a:t>Prifysgol</a:t>
            </a:r>
            <a:r>
              <a:rPr lang="en-GB" sz="1800" b="1" i="0" u="none" strike="noStrike" baseline="0" dirty="0">
                <a:solidFill>
                  <a:srgbClr val="FFFFFF"/>
                </a:solidFill>
                <a:latin typeface="Swiss 721" panose="02000503040000020004" pitchFamily="2" charset="0"/>
              </a:rPr>
              <a:t> Betsi Cadwaladr, </a:t>
            </a:r>
            <a:r>
              <a:rPr lang="en-GB" sz="1800" b="1" i="0" u="none" strike="noStrike" baseline="0" dirty="0" err="1">
                <a:solidFill>
                  <a:srgbClr val="FFFFFF"/>
                </a:solidFill>
                <a:latin typeface="Swiss 721" panose="02000503040000020004" pitchFamily="2" charset="0"/>
              </a:rPr>
              <a:t>Bwrdd</a:t>
            </a:r>
            <a:r>
              <a:rPr lang="en-GB" sz="1800" b="1" i="0" u="none" strike="noStrike" baseline="0" dirty="0">
                <a:solidFill>
                  <a:srgbClr val="FFFFFF"/>
                </a:solidFill>
                <a:latin typeface="Swiss 721" panose="02000503040000020004" pitchFamily="2" charset="0"/>
              </a:rPr>
              <a:t> Iechyd </a:t>
            </a:r>
            <a:r>
              <a:rPr lang="en-GB" sz="1800" b="1" i="0" u="none" strike="noStrike" baseline="0" dirty="0" err="1">
                <a:solidFill>
                  <a:srgbClr val="FFFFFF"/>
                </a:solidFill>
                <a:latin typeface="Swiss 721" panose="02000503040000020004" pitchFamily="2" charset="0"/>
              </a:rPr>
              <a:t>Prifysgol</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Caerdydd</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a’r</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Fro</a:t>
            </a:r>
            <a:r>
              <a:rPr lang="en-GB" sz="1800" b="1" i="0" u="none" strike="noStrike" baseline="0" dirty="0">
                <a:solidFill>
                  <a:srgbClr val="FFFFFF"/>
                </a:solidFill>
                <a:latin typeface="Swiss 721" panose="02000503040000020004" pitchFamily="2" charset="0"/>
              </a:rPr>
              <a:t>, </a:t>
            </a:r>
            <a:r>
              <a:rPr lang="en-GB" sz="1800" b="1" i="0" u="none" strike="noStrike" baseline="0" dirty="0" err="1">
                <a:solidFill>
                  <a:srgbClr val="FFFFFF"/>
                </a:solidFill>
                <a:latin typeface="Swiss 721" panose="02000503040000020004" pitchFamily="2" charset="0"/>
              </a:rPr>
              <a:t>Bwrdd</a:t>
            </a:r>
            <a:r>
              <a:rPr lang="en-GB" sz="1800" b="1" i="0" u="none" strike="noStrike" baseline="0" dirty="0">
                <a:solidFill>
                  <a:srgbClr val="FFFFFF"/>
                </a:solidFill>
                <a:latin typeface="Swiss 721" panose="02000503040000020004" pitchFamily="2" charset="0"/>
              </a:rPr>
              <a:t> Iechyd </a:t>
            </a:r>
            <a:r>
              <a:rPr lang="en-GB" sz="1800" b="1" i="0" u="none" strike="noStrike" baseline="0" dirty="0" err="1">
                <a:solidFill>
                  <a:srgbClr val="FFFFFF"/>
                </a:solidFill>
                <a:latin typeface="Swiss 721" panose="02000503040000020004" pitchFamily="2" charset="0"/>
              </a:rPr>
              <a:t>Prifysgol</a:t>
            </a:r>
            <a:r>
              <a:rPr lang="en-GB" sz="1800" b="1" i="0" u="none" strike="noStrike" baseline="0" dirty="0">
                <a:solidFill>
                  <a:srgbClr val="FFFFFF"/>
                </a:solidFill>
                <a:latin typeface="Swiss 721" panose="02000503040000020004" pitchFamily="2" charset="0"/>
              </a:rPr>
              <a:t> Cwm Taf Morgannwg ac Opera </a:t>
            </a:r>
            <a:r>
              <a:rPr lang="en-GB" sz="1800" b="1" i="0" u="none" strike="noStrike" baseline="0" dirty="0" err="1">
                <a:solidFill>
                  <a:srgbClr val="FFFFFF"/>
                </a:solidFill>
                <a:latin typeface="Swiss 721" panose="02000503040000020004" pitchFamily="2" charset="0"/>
              </a:rPr>
              <a:t>Cenedlaethol</a:t>
            </a:r>
            <a:r>
              <a:rPr lang="en-GB" sz="1800" b="1" i="0" u="none" strike="noStrike" baseline="0" dirty="0">
                <a:solidFill>
                  <a:srgbClr val="FFFFFF"/>
                </a:solidFill>
                <a:latin typeface="Swiss 721" panose="02000503040000020004" pitchFamily="2" charset="0"/>
              </a:rPr>
              <a:t> Cymru</a:t>
            </a:r>
            <a:endParaRPr lang="en-GB" sz="2000" dirty="0">
              <a:latin typeface="Swiss 721" panose="02000503040000020004" pitchFamily="2" charset="0"/>
            </a:endParaRPr>
          </a:p>
        </p:txBody>
      </p:sp>
    </p:spTree>
    <p:extLst>
      <p:ext uri="{BB962C8B-B14F-4D97-AF65-F5344CB8AC3E}">
        <p14:creationId xmlns:p14="http://schemas.microsoft.com/office/powerpoint/2010/main" val="7906036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erson sitting at a table using a computer&#10;&#10;Description automatically generated with medium confidence">
            <a:extLst>
              <a:ext uri="{FF2B5EF4-FFF2-40B4-BE49-F238E27FC236}">
                <a16:creationId xmlns:a16="http://schemas.microsoft.com/office/drawing/2014/main" id="{B8B61CA8-60EA-E322-CDD1-F9F05D7E467E}"/>
              </a:ext>
            </a:extLst>
          </p:cNvPr>
          <p:cNvPicPr>
            <a:picLocks noChangeAspect="1"/>
          </p:cNvPicPr>
          <p:nvPr/>
        </p:nvPicPr>
        <p:blipFill rotWithShape="1">
          <a:blip r:embed="rId2">
            <a:extLst>
              <a:ext uri="{28A0092B-C50C-407E-A947-70E740481C1C}">
                <a14:useLocalDpi xmlns:a14="http://schemas.microsoft.com/office/drawing/2010/main" val="0"/>
              </a:ext>
            </a:extLst>
          </a:blip>
          <a:srcRect t="1527" b="14219"/>
          <a:stretch/>
        </p:blipFill>
        <p:spPr>
          <a:xfrm>
            <a:off x="-6421728" y="-3779871"/>
            <a:ext cx="18950059" cy="10657433"/>
          </a:xfrm>
          <a:prstGeom prst="rect">
            <a:avLst/>
          </a:prstGeom>
        </p:spPr>
      </p:pic>
    </p:spTree>
    <p:extLst>
      <p:ext uri="{BB962C8B-B14F-4D97-AF65-F5344CB8AC3E}">
        <p14:creationId xmlns:p14="http://schemas.microsoft.com/office/powerpoint/2010/main" val="3079588340"/>
      </p:ext>
    </p:extLst>
  </p:cSld>
  <p:clrMapOvr>
    <a:masterClrMapping/>
  </p:clrMapOvr>
  <mc:AlternateContent xmlns:mc="http://schemas.openxmlformats.org/markup-compatibility/2006" xmlns:p14="http://schemas.microsoft.com/office/powerpoint/2010/main">
    <mc:Choice Requires="p14">
      <p:transition spd="slow" p14:dur="2000" advClick="0" advTm="12790"/>
    </mc:Choice>
    <mc:Fallback xmlns="">
      <p:transition spd="slow" advClick="0" advTm="1279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C303DDC-9C2D-7176-E6B4-9BBA8C8D8C98}"/>
              </a:ext>
            </a:extLst>
          </p:cNvPr>
          <p:cNvPicPr/>
          <p:nvPr/>
        </p:nvPicPr>
        <p:blipFill>
          <a:blip r:embed="rId2" cstate="print"/>
          <a:stretch>
            <a:fillRect/>
          </a:stretch>
        </p:blipFill>
        <p:spPr>
          <a:xfrm>
            <a:off x="0" y="0"/>
            <a:ext cx="12192000" cy="6858000"/>
          </a:xfrm>
          <a:prstGeom prst="rect">
            <a:avLst/>
          </a:prstGeom>
        </p:spPr>
      </p:pic>
      <p:pic>
        <p:nvPicPr>
          <p:cNvPr id="2" name="Image 14">
            <a:extLst>
              <a:ext uri="{FF2B5EF4-FFF2-40B4-BE49-F238E27FC236}">
                <a16:creationId xmlns:a16="http://schemas.microsoft.com/office/drawing/2014/main" id="{163FB08A-C015-8E71-ADD2-4B8A7B3F4697}"/>
              </a:ext>
            </a:extLst>
          </p:cNvPr>
          <p:cNvPicPr/>
          <p:nvPr/>
        </p:nvPicPr>
        <p:blipFill>
          <a:blip r:embed="rId3" cstate="print">
            <a:duotone>
              <a:prstClr val="black"/>
              <a:srgbClr val="33CC33">
                <a:tint val="45000"/>
                <a:satMod val="400000"/>
              </a:srgbClr>
            </a:duotone>
          </a:blip>
          <a:stretch>
            <a:fillRect/>
          </a:stretch>
        </p:blipFill>
        <p:spPr>
          <a:xfrm>
            <a:off x="264634" y="152219"/>
            <a:ext cx="2133510" cy="589653"/>
          </a:xfrm>
          <a:prstGeom prst="rect">
            <a:avLst/>
          </a:prstGeom>
        </p:spPr>
      </p:pic>
      <p:sp>
        <p:nvSpPr>
          <p:cNvPr id="5" name="TextBox 4">
            <a:extLst>
              <a:ext uri="{FF2B5EF4-FFF2-40B4-BE49-F238E27FC236}">
                <a16:creationId xmlns:a16="http://schemas.microsoft.com/office/drawing/2014/main" id="{D9FFF9C7-C55F-26A4-F328-1AA9761E495F}"/>
              </a:ext>
            </a:extLst>
          </p:cNvPr>
          <p:cNvSpPr txBox="1"/>
          <p:nvPr/>
        </p:nvSpPr>
        <p:spPr>
          <a:xfrm>
            <a:off x="842525" y="2200450"/>
            <a:ext cx="10334422" cy="1323439"/>
          </a:xfrm>
          <a:prstGeom prst="rect">
            <a:avLst/>
          </a:prstGeom>
          <a:noFill/>
        </p:spPr>
        <p:txBody>
          <a:bodyPr wrap="square">
            <a:spAutoFit/>
          </a:bodyPr>
          <a:lstStyle/>
          <a:p>
            <a:pPr marL="247015">
              <a:spcBef>
                <a:spcPts val="5"/>
              </a:spcBef>
            </a:pPr>
            <a:r>
              <a:rPr lang="en-US" sz="8000" b="1" dirty="0">
                <a:solidFill>
                  <a:srgbClr val="FFFFFF"/>
                </a:solidFill>
                <a:effectLst/>
                <a:latin typeface="Swiss 721" panose="02000503040000020004" pitchFamily="2" charset="0"/>
                <a:ea typeface="Tahoma" panose="020B0604030504040204" pitchFamily="34" charset="0"/>
              </a:rPr>
              <a:t>Wellness</a:t>
            </a:r>
            <a:r>
              <a:rPr lang="en-US" sz="8000" b="1" spc="75" dirty="0">
                <a:solidFill>
                  <a:srgbClr val="FFFFFF"/>
                </a:solidFill>
                <a:effectLst/>
                <a:latin typeface="Swiss 721" panose="02000503040000020004" pitchFamily="2" charset="0"/>
                <a:ea typeface="Tahoma" panose="020B0604030504040204" pitchFamily="34" charset="0"/>
              </a:rPr>
              <a:t> </a:t>
            </a:r>
            <a:r>
              <a:rPr lang="en-US" sz="8000" b="1" dirty="0">
                <a:solidFill>
                  <a:srgbClr val="FFFFFF"/>
                </a:solidFill>
                <a:effectLst/>
                <a:latin typeface="Swiss 721" panose="02000503040000020004" pitchFamily="2" charset="0"/>
                <a:ea typeface="Tahoma" panose="020B0604030504040204" pitchFamily="34" charset="0"/>
              </a:rPr>
              <a:t>with</a:t>
            </a:r>
            <a:r>
              <a:rPr lang="en-US" sz="8000" b="1" spc="80" dirty="0">
                <a:solidFill>
                  <a:srgbClr val="FFFFFF"/>
                </a:solidFill>
                <a:effectLst/>
                <a:latin typeface="Swiss 721" panose="02000503040000020004" pitchFamily="2" charset="0"/>
                <a:ea typeface="Tahoma" panose="020B0604030504040204" pitchFamily="34" charset="0"/>
              </a:rPr>
              <a:t> </a:t>
            </a:r>
            <a:r>
              <a:rPr lang="en-US" sz="8000" b="1" spc="-25" dirty="0">
                <a:solidFill>
                  <a:srgbClr val="FFFFFF"/>
                </a:solidFill>
                <a:effectLst/>
                <a:latin typeface="Swiss 721" panose="02000503040000020004" pitchFamily="2" charset="0"/>
                <a:ea typeface="Tahoma" panose="020B0604030504040204" pitchFamily="34" charset="0"/>
              </a:rPr>
              <a:t>WNO</a:t>
            </a:r>
            <a:endParaRPr lang="en-GB" sz="8000" b="1" dirty="0">
              <a:effectLst/>
              <a:latin typeface="Swiss 721" panose="02000503040000020004" pitchFamily="2" charset="0"/>
              <a:ea typeface="Tahoma" panose="020B0604030504040204" pitchFamily="34" charset="0"/>
            </a:endParaRPr>
          </a:p>
        </p:txBody>
      </p:sp>
      <p:sp>
        <p:nvSpPr>
          <p:cNvPr id="6" name="TextBox 5">
            <a:extLst>
              <a:ext uri="{FF2B5EF4-FFF2-40B4-BE49-F238E27FC236}">
                <a16:creationId xmlns:a16="http://schemas.microsoft.com/office/drawing/2014/main" id="{BE183332-52BF-A30D-FC3C-C76CB3C7F9B4}"/>
              </a:ext>
            </a:extLst>
          </p:cNvPr>
          <p:cNvSpPr txBox="1"/>
          <p:nvPr/>
        </p:nvSpPr>
        <p:spPr>
          <a:xfrm>
            <a:off x="2132881" y="3529903"/>
            <a:ext cx="7753709" cy="369332"/>
          </a:xfrm>
          <a:prstGeom prst="rect">
            <a:avLst/>
          </a:prstGeom>
          <a:noFill/>
        </p:spPr>
        <p:txBody>
          <a:bodyPr wrap="square" rtlCol="0">
            <a:spAutoFit/>
          </a:bodyPr>
          <a:lstStyle/>
          <a:p>
            <a:pPr marL="263525">
              <a:spcBef>
                <a:spcPts val="520"/>
              </a:spcBef>
            </a:pPr>
            <a:r>
              <a:rPr lang="en-US" b="1" spc="-60" dirty="0">
                <a:solidFill>
                  <a:srgbClr val="FFFFFF"/>
                </a:solidFill>
                <a:effectLst/>
                <a:latin typeface="Swiss 721" panose="02000503040000020004" pitchFamily="2" charset="0"/>
                <a:ea typeface="Tahoma" panose="020B0604030504040204" pitchFamily="34" charset="0"/>
              </a:rPr>
              <a:t>A</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Welsh</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National</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Opera</a:t>
            </a:r>
            <a:r>
              <a:rPr lang="en-US" b="1"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pilot</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programme:</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Managing</a:t>
            </a:r>
            <a:r>
              <a:rPr lang="en-US" b="1" spc="-5"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Persistent</a:t>
            </a:r>
            <a:r>
              <a:rPr lang="en-US" b="1" dirty="0">
                <a:solidFill>
                  <a:srgbClr val="FFFFFF"/>
                </a:solidFill>
                <a:effectLst/>
                <a:latin typeface="Swiss 721" panose="02000503040000020004" pitchFamily="2" charset="0"/>
                <a:ea typeface="Tahoma" panose="020B0604030504040204" pitchFamily="34" charset="0"/>
              </a:rPr>
              <a:t> </a:t>
            </a:r>
            <a:r>
              <a:rPr lang="en-US" b="1" spc="-60" dirty="0">
                <a:solidFill>
                  <a:srgbClr val="FFFFFF"/>
                </a:solidFill>
                <a:effectLst/>
                <a:latin typeface="Swiss 721" panose="02000503040000020004" pitchFamily="2" charset="0"/>
                <a:ea typeface="Tahoma" panose="020B0604030504040204" pitchFamily="34" charset="0"/>
              </a:rPr>
              <a:t>Pain</a:t>
            </a:r>
            <a:endParaRPr lang="en-GB" dirty="0">
              <a:effectLst/>
              <a:latin typeface="Swiss 721" panose="02000503040000020004" pitchFamily="2" charset="0"/>
              <a:ea typeface="Tahoma" panose="020B0604030504040204" pitchFamily="34" charset="0"/>
            </a:endParaRPr>
          </a:p>
        </p:txBody>
      </p:sp>
      <p:sp>
        <p:nvSpPr>
          <p:cNvPr id="8" name="TextBox 7">
            <a:extLst>
              <a:ext uri="{FF2B5EF4-FFF2-40B4-BE49-F238E27FC236}">
                <a16:creationId xmlns:a16="http://schemas.microsoft.com/office/drawing/2014/main" id="{06E7FC14-0E00-4C0F-B365-D1F77137A11F}"/>
              </a:ext>
            </a:extLst>
          </p:cNvPr>
          <p:cNvSpPr txBox="1"/>
          <p:nvPr/>
        </p:nvSpPr>
        <p:spPr>
          <a:xfrm>
            <a:off x="2701505" y="4295385"/>
            <a:ext cx="6616460" cy="707886"/>
          </a:xfrm>
          <a:prstGeom prst="rect">
            <a:avLst/>
          </a:prstGeom>
          <a:noFill/>
        </p:spPr>
        <p:txBody>
          <a:bodyPr wrap="square" rtlCol="0">
            <a:spAutoFit/>
          </a:bodyPr>
          <a:lstStyle/>
          <a:p>
            <a:pPr algn="ctr"/>
            <a:r>
              <a:rPr lang="en-GB" sz="2000" b="1" dirty="0">
                <a:solidFill>
                  <a:schemeClr val="bg1"/>
                </a:solidFill>
                <a:latin typeface="Swiss 721" panose="02000503040000020004" pitchFamily="2" charset="0"/>
              </a:rPr>
              <a:t>A singing and breathing programme to support people living with Persistent Pain in Wales</a:t>
            </a:r>
          </a:p>
        </p:txBody>
      </p:sp>
      <p:sp>
        <p:nvSpPr>
          <p:cNvPr id="9" name="TextBox 8">
            <a:extLst>
              <a:ext uri="{FF2B5EF4-FFF2-40B4-BE49-F238E27FC236}">
                <a16:creationId xmlns:a16="http://schemas.microsoft.com/office/drawing/2014/main" id="{1E705277-B3BE-A77B-8C67-A3ED1078F0AC}"/>
              </a:ext>
            </a:extLst>
          </p:cNvPr>
          <p:cNvSpPr txBox="1"/>
          <p:nvPr/>
        </p:nvSpPr>
        <p:spPr>
          <a:xfrm>
            <a:off x="3014931" y="5607470"/>
            <a:ext cx="5989607" cy="646331"/>
          </a:xfrm>
          <a:prstGeom prst="rect">
            <a:avLst/>
          </a:prstGeom>
          <a:noFill/>
        </p:spPr>
        <p:txBody>
          <a:bodyPr wrap="square" rtlCol="0">
            <a:spAutoFit/>
          </a:bodyPr>
          <a:lstStyle/>
          <a:p>
            <a:pPr algn="ctr"/>
            <a:r>
              <a:rPr lang="en-GB" b="1" dirty="0">
                <a:solidFill>
                  <a:schemeClr val="bg1"/>
                </a:solidFill>
                <a:latin typeface="Swiss 721" panose="02000503040000020004" pitchFamily="2" charset="0"/>
              </a:rPr>
              <a:t>Funded by Welsh Government and in partnership with NHS Wales and Welsh National Opera</a:t>
            </a:r>
          </a:p>
        </p:txBody>
      </p:sp>
    </p:spTree>
    <p:extLst>
      <p:ext uri="{BB962C8B-B14F-4D97-AF65-F5344CB8AC3E}">
        <p14:creationId xmlns:p14="http://schemas.microsoft.com/office/powerpoint/2010/main" val="4132876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62063-4591-F394-A1D7-463A4FED32F9}"/>
            </a:ext>
          </a:extLst>
        </p:cNvPr>
        <p:cNvGrpSpPr/>
        <p:nvPr/>
      </p:nvGrpSpPr>
      <p:grpSpPr>
        <a:xfrm>
          <a:off x="0" y="0"/>
          <a:ext cx="0" cy="0"/>
          <a:chOff x="0" y="0"/>
          <a:chExt cx="0" cy="0"/>
        </a:xfrm>
      </p:grpSpPr>
      <p:pic>
        <p:nvPicPr>
          <p:cNvPr id="2" name="Image 14">
            <a:extLst>
              <a:ext uri="{FF2B5EF4-FFF2-40B4-BE49-F238E27FC236}">
                <a16:creationId xmlns:a16="http://schemas.microsoft.com/office/drawing/2014/main" id="{3CE23F83-E056-1648-1CFF-B407C68A2036}"/>
              </a:ext>
            </a:extLst>
          </p:cNvPr>
          <p:cNvPicPr/>
          <p:nvPr/>
        </p:nvPicPr>
        <p:blipFill>
          <a:blip r:embed="rId2" cstate="print">
            <a:duotone>
              <a:prstClr val="black"/>
              <a:srgbClr val="33CC33">
                <a:tint val="45000"/>
                <a:satMod val="400000"/>
              </a:srgbClr>
            </a:duotone>
          </a:blip>
          <a:stretch>
            <a:fillRect/>
          </a:stretch>
        </p:blipFill>
        <p:spPr>
          <a:xfrm>
            <a:off x="207033" y="158313"/>
            <a:ext cx="2156605" cy="592184"/>
          </a:xfrm>
          <a:prstGeom prst="rect">
            <a:avLst/>
          </a:prstGeom>
        </p:spPr>
      </p:pic>
      <p:pic>
        <p:nvPicPr>
          <p:cNvPr id="3" name="Image 2">
            <a:extLst>
              <a:ext uri="{FF2B5EF4-FFF2-40B4-BE49-F238E27FC236}">
                <a16:creationId xmlns:a16="http://schemas.microsoft.com/office/drawing/2014/main" id="{89B43BE2-D39B-6C9B-1AE6-EAD9A120BAE0}"/>
              </a:ext>
            </a:extLst>
          </p:cNvPr>
          <p:cNvPicPr/>
          <p:nvPr/>
        </p:nvPicPr>
        <p:blipFill>
          <a:blip r:embed="rId3" cstate="print"/>
          <a:stretch>
            <a:fillRect/>
          </a:stretch>
        </p:blipFill>
        <p:spPr>
          <a:xfrm>
            <a:off x="0" y="0"/>
            <a:ext cx="12192000" cy="6858000"/>
          </a:xfrm>
          <a:prstGeom prst="rect">
            <a:avLst/>
          </a:prstGeom>
        </p:spPr>
      </p:pic>
      <p:pic>
        <p:nvPicPr>
          <p:cNvPr id="4" name="Image 14">
            <a:extLst>
              <a:ext uri="{FF2B5EF4-FFF2-40B4-BE49-F238E27FC236}">
                <a16:creationId xmlns:a16="http://schemas.microsoft.com/office/drawing/2014/main" id="{D8438643-46B4-3F58-4B76-A78A13DF8578}"/>
              </a:ext>
            </a:extLst>
          </p:cNvPr>
          <p:cNvPicPr/>
          <p:nvPr/>
        </p:nvPicPr>
        <p:blipFill>
          <a:blip r:embed="rId2" cstate="print">
            <a:duotone>
              <a:prstClr val="black"/>
              <a:srgbClr val="33CC33">
                <a:tint val="45000"/>
                <a:satMod val="400000"/>
              </a:srgbClr>
            </a:duotone>
          </a:blip>
          <a:stretch>
            <a:fillRect/>
          </a:stretch>
        </p:blipFill>
        <p:spPr>
          <a:xfrm>
            <a:off x="264634" y="152219"/>
            <a:ext cx="2133510" cy="589653"/>
          </a:xfrm>
          <a:prstGeom prst="rect">
            <a:avLst/>
          </a:prstGeom>
        </p:spPr>
      </p:pic>
      <p:sp>
        <p:nvSpPr>
          <p:cNvPr id="5" name="TextBox 4">
            <a:extLst>
              <a:ext uri="{FF2B5EF4-FFF2-40B4-BE49-F238E27FC236}">
                <a16:creationId xmlns:a16="http://schemas.microsoft.com/office/drawing/2014/main" id="{C5AEE652-FFA6-815D-A6F8-BDA4834C6A0E}"/>
              </a:ext>
            </a:extLst>
          </p:cNvPr>
          <p:cNvSpPr txBox="1"/>
          <p:nvPr/>
        </p:nvSpPr>
        <p:spPr>
          <a:xfrm>
            <a:off x="1897106" y="2215089"/>
            <a:ext cx="8162013" cy="1323439"/>
          </a:xfrm>
          <a:prstGeom prst="rect">
            <a:avLst/>
          </a:prstGeom>
          <a:noFill/>
        </p:spPr>
        <p:txBody>
          <a:bodyPr wrap="square">
            <a:spAutoFit/>
          </a:bodyPr>
          <a:lstStyle/>
          <a:p>
            <a:pPr marL="247015">
              <a:spcBef>
                <a:spcPts val="5"/>
              </a:spcBef>
            </a:pPr>
            <a:r>
              <a:rPr lang="en-US" sz="8000" b="1" dirty="0" err="1">
                <a:solidFill>
                  <a:srgbClr val="FFFFFF"/>
                </a:solidFill>
                <a:effectLst/>
                <a:latin typeface="Swiss 721" panose="02000503040000020004" pitchFamily="2" charset="0"/>
                <a:ea typeface="Tahoma" panose="020B0604030504040204" pitchFamily="34" charset="0"/>
              </a:rPr>
              <a:t>Lles</a:t>
            </a:r>
            <a:r>
              <a:rPr lang="en-US" sz="8000" b="1" dirty="0">
                <a:solidFill>
                  <a:srgbClr val="FFFFFF"/>
                </a:solidFill>
                <a:effectLst/>
                <a:latin typeface="Swiss 721" panose="02000503040000020004" pitchFamily="2" charset="0"/>
                <a:ea typeface="Tahoma" panose="020B0604030504040204" pitchFamily="34" charset="0"/>
              </a:rPr>
              <a:t> </a:t>
            </a:r>
            <a:r>
              <a:rPr lang="en-US" sz="8000" b="1" dirty="0" err="1">
                <a:solidFill>
                  <a:srgbClr val="FFFFFF"/>
                </a:solidFill>
                <a:effectLst/>
                <a:latin typeface="Swiss 721" panose="02000503040000020004" pitchFamily="2" charset="0"/>
                <a:ea typeface="Tahoma" panose="020B0604030504040204" pitchFamily="34" charset="0"/>
              </a:rPr>
              <a:t>gyda</a:t>
            </a:r>
            <a:r>
              <a:rPr lang="en-US" sz="8000" b="1" dirty="0">
                <a:solidFill>
                  <a:srgbClr val="FFFFFF"/>
                </a:solidFill>
                <a:effectLst/>
                <a:latin typeface="Swiss 721" panose="02000503040000020004" pitchFamily="2" charset="0"/>
                <a:ea typeface="Tahoma" panose="020B0604030504040204" pitchFamily="34" charset="0"/>
              </a:rPr>
              <a:t> </a:t>
            </a:r>
            <a:r>
              <a:rPr lang="en-US" sz="8000" b="1" spc="-25" dirty="0">
                <a:solidFill>
                  <a:srgbClr val="FFFFFF"/>
                </a:solidFill>
                <a:effectLst/>
                <a:latin typeface="Swiss 721" panose="02000503040000020004" pitchFamily="2" charset="0"/>
                <a:ea typeface="Tahoma" panose="020B0604030504040204" pitchFamily="34" charset="0"/>
              </a:rPr>
              <a:t>WNO</a:t>
            </a:r>
            <a:endParaRPr lang="en-GB" sz="8000" b="1" dirty="0">
              <a:effectLst/>
              <a:latin typeface="Swiss 721" panose="02000503040000020004" pitchFamily="2" charset="0"/>
              <a:ea typeface="Tahoma" panose="020B0604030504040204" pitchFamily="34" charset="0"/>
            </a:endParaRPr>
          </a:p>
        </p:txBody>
      </p:sp>
      <p:sp>
        <p:nvSpPr>
          <p:cNvPr id="6" name="TextBox 5">
            <a:extLst>
              <a:ext uri="{FF2B5EF4-FFF2-40B4-BE49-F238E27FC236}">
                <a16:creationId xmlns:a16="http://schemas.microsoft.com/office/drawing/2014/main" id="{B3459122-63F7-135C-C099-289817F437A3}"/>
              </a:ext>
            </a:extLst>
          </p:cNvPr>
          <p:cNvSpPr txBox="1"/>
          <p:nvPr/>
        </p:nvSpPr>
        <p:spPr>
          <a:xfrm>
            <a:off x="2132881" y="3529903"/>
            <a:ext cx="7753709" cy="369332"/>
          </a:xfrm>
          <a:prstGeom prst="rect">
            <a:avLst/>
          </a:prstGeom>
          <a:noFill/>
        </p:spPr>
        <p:txBody>
          <a:bodyPr wrap="square" rtlCol="0">
            <a:spAutoFit/>
          </a:bodyPr>
          <a:lstStyle/>
          <a:p>
            <a:pPr marL="263525">
              <a:spcBef>
                <a:spcPts val="520"/>
              </a:spcBef>
            </a:pPr>
            <a:r>
              <a:rPr lang="en-US" b="1" spc="-60" dirty="0" err="1">
                <a:solidFill>
                  <a:srgbClr val="FFFFFF"/>
                </a:solidFill>
                <a:effectLst/>
                <a:latin typeface="Swiss 721" panose="02000503040000020004" pitchFamily="2" charset="0"/>
                <a:ea typeface="Tahoma" panose="020B0604030504040204" pitchFamily="34" charset="0"/>
              </a:rPr>
              <a:t>Rhaglen</a:t>
            </a:r>
            <a:r>
              <a:rPr lang="en-US" b="1" spc="-60" dirty="0">
                <a:solidFill>
                  <a:srgbClr val="FFFFFF"/>
                </a:solidFill>
                <a:effectLst/>
                <a:latin typeface="Swiss 721" panose="02000503040000020004" pitchFamily="2" charset="0"/>
                <a:ea typeface="Tahoma" panose="020B0604030504040204" pitchFamily="34" charset="0"/>
              </a:rPr>
              <a:t> </a:t>
            </a:r>
            <a:r>
              <a:rPr lang="en-US" b="1" spc="-60" dirty="0" err="1">
                <a:solidFill>
                  <a:srgbClr val="FFFFFF"/>
                </a:solidFill>
                <a:effectLst/>
                <a:latin typeface="Swiss 721" panose="02000503040000020004" pitchFamily="2" charset="0"/>
                <a:ea typeface="Tahoma" panose="020B0604030504040204" pitchFamily="34" charset="0"/>
              </a:rPr>
              <a:t>Beilot</a:t>
            </a:r>
            <a:r>
              <a:rPr lang="en-US" b="1" spc="-60" dirty="0">
                <a:solidFill>
                  <a:srgbClr val="FFFFFF"/>
                </a:solidFill>
                <a:effectLst/>
                <a:latin typeface="Swiss 721" panose="02000503040000020004" pitchFamily="2" charset="0"/>
                <a:ea typeface="Tahoma" panose="020B0604030504040204" pitchFamily="34" charset="0"/>
              </a:rPr>
              <a:t> Opera </a:t>
            </a:r>
            <a:r>
              <a:rPr lang="en-US" b="1" spc="-60" dirty="0" err="1">
                <a:solidFill>
                  <a:srgbClr val="FFFFFF"/>
                </a:solidFill>
                <a:effectLst/>
                <a:latin typeface="Swiss 721" panose="02000503040000020004" pitchFamily="2" charset="0"/>
                <a:ea typeface="Tahoma" panose="020B0604030504040204" pitchFamily="34" charset="0"/>
              </a:rPr>
              <a:t>Cenedlaethol</a:t>
            </a:r>
            <a:r>
              <a:rPr lang="en-US" b="1" spc="-60" dirty="0">
                <a:solidFill>
                  <a:srgbClr val="FFFFFF"/>
                </a:solidFill>
                <a:effectLst/>
                <a:latin typeface="Swiss 721" panose="02000503040000020004" pitchFamily="2" charset="0"/>
                <a:ea typeface="Tahoma" panose="020B0604030504040204" pitchFamily="34" charset="0"/>
              </a:rPr>
              <a:t> Cymru: </a:t>
            </a:r>
            <a:r>
              <a:rPr lang="en-US" b="1" spc="-60" dirty="0" err="1">
                <a:solidFill>
                  <a:srgbClr val="FFFFFF"/>
                </a:solidFill>
                <a:latin typeface="Swiss 721" panose="02000503040000020004" pitchFamily="2" charset="0"/>
                <a:ea typeface="Tahoma" panose="020B0604030504040204" pitchFamily="34" charset="0"/>
              </a:rPr>
              <a:t>R</a:t>
            </a:r>
            <a:r>
              <a:rPr lang="en-US" b="1" spc="-60" dirty="0" err="1">
                <a:solidFill>
                  <a:srgbClr val="FFFFFF"/>
                </a:solidFill>
                <a:effectLst/>
                <a:latin typeface="Swiss 721" panose="02000503040000020004" pitchFamily="2" charset="0"/>
                <a:ea typeface="Tahoma" panose="020B0604030504040204" pitchFamily="34" charset="0"/>
              </a:rPr>
              <a:t>heoli</a:t>
            </a:r>
            <a:r>
              <a:rPr lang="en-US" b="1" spc="-60" dirty="0">
                <a:solidFill>
                  <a:srgbClr val="FFFFFF"/>
                </a:solidFill>
                <a:effectLst/>
                <a:latin typeface="Swiss 721" panose="02000503040000020004" pitchFamily="2" charset="0"/>
                <a:ea typeface="Tahoma" panose="020B0604030504040204" pitchFamily="34" charset="0"/>
              </a:rPr>
              <a:t> </a:t>
            </a:r>
            <a:r>
              <a:rPr lang="en-US" b="1" spc="-60" dirty="0" err="1">
                <a:solidFill>
                  <a:srgbClr val="FFFFFF"/>
                </a:solidFill>
                <a:effectLst/>
                <a:latin typeface="Swiss 721" panose="02000503040000020004" pitchFamily="2" charset="0"/>
                <a:ea typeface="Tahoma" panose="020B0604030504040204" pitchFamily="34" charset="0"/>
              </a:rPr>
              <a:t>Poen</a:t>
            </a:r>
            <a:r>
              <a:rPr lang="en-US" b="1" spc="-60" dirty="0">
                <a:solidFill>
                  <a:srgbClr val="FFFFFF"/>
                </a:solidFill>
                <a:effectLst/>
                <a:latin typeface="Swiss 721" panose="02000503040000020004" pitchFamily="2" charset="0"/>
                <a:ea typeface="Tahoma" panose="020B0604030504040204" pitchFamily="34" charset="0"/>
              </a:rPr>
              <a:t> </a:t>
            </a:r>
            <a:r>
              <a:rPr lang="en-US" b="1" spc="-60" dirty="0" err="1">
                <a:solidFill>
                  <a:srgbClr val="FFFFFF"/>
                </a:solidFill>
                <a:effectLst/>
                <a:latin typeface="Swiss 721" panose="02000503040000020004" pitchFamily="2" charset="0"/>
                <a:ea typeface="Tahoma" panose="020B0604030504040204" pitchFamily="34" charset="0"/>
              </a:rPr>
              <a:t>Parhaus</a:t>
            </a:r>
            <a:endParaRPr lang="en-GB" dirty="0">
              <a:effectLst/>
              <a:latin typeface="Swiss 721" panose="02000503040000020004" pitchFamily="2" charset="0"/>
              <a:ea typeface="Tahoma" panose="020B0604030504040204" pitchFamily="34" charset="0"/>
            </a:endParaRPr>
          </a:p>
        </p:txBody>
      </p:sp>
      <p:sp>
        <p:nvSpPr>
          <p:cNvPr id="7" name="TextBox 6">
            <a:extLst>
              <a:ext uri="{FF2B5EF4-FFF2-40B4-BE49-F238E27FC236}">
                <a16:creationId xmlns:a16="http://schemas.microsoft.com/office/drawing/2014/main" id="{B0218EA3-CD55-EDA0-10D1-AC5B0635456A}"/>
              </a:ext>
            </a:extLst>
          </p:cNvPr>
          <p:cNvSpPr txBox="1"/>
          <p:nvPr/>
        </p:nvSpPr>
        <p:spPr>
          <a:xfrm>
            <a:off x="2701505" y="4295385"/>
            <a:ext cx="6616460" cy="707886"/>
          </a:xfrm>
          <a:prstGeom prst="rect">
            <a:avLst/>
          </a:prstGeom>
          <a:noFill/>
        </p:spPr>
        <p:txBody>
          <a:bodyPr wrap="square" rtlCol="0">
            <a:spAutoFit/>
          </a:bodyPr>
          <a:lstStyle/>
          <a:p>
            <a:pPr algn="ctr"/>
            <a:r>
              <a:rPr lang="en-GB" sz="2000" b="1" dirty="0" err="1">
                <a:solidFill>
                  <a:schemeClr val="bg1"/>
                </a:solidFill>
                <a:latin typeface="Swiss 721" panose="02000503040000020004" pitchFamily="2" charset="0"/>
              </a:rPr>
              <a:t>Rhaglen</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canu</a:t>
            </a:r>
            <a:r>
              <a:rPr lang="en-GB" sz="2000" b="1" dirty="0">
                <a:solidFill>
                  <a:schemeClr val="bg1"/>
                </a:solidFill>
                <a:latin typeface="Swiss 721" panose="02000503040000020004" pitchFamily="2" charset="0"/>
              </a:rPr>
              <a:t> ac </a:t>
            </a:r>
            <a:r>
              <a:rPr lang="en-GB" sz="2000" b="1" dirty="0" err="1">
                <a:solidFill>
                  <a:schemeClr val="bg1"/>
                </a:solidFill>
                <a:latin typeface="Swiss 721" panose="02000503040000020004" pitchFamily="2" charset="0"/>
              </a:rPr>
              <a:t>anadlu</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i</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gefnogi</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pobl</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sy’n</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byw</a:t>
            </a:r>
            <a:r>
              <a:rPr lang="en-GB" sz="2000" b="1" dirty="0">
                <a:solidFill>
                  <a:schemeClr val="bg1"/>
                </a:solidFill>
                <a:latin typeface="Swiss 721" panose="02000503040000020004" pitchFamily="2" charset="0"/>
              </a:rPr>
              <a:t> </a:t>
            </a:r>
          </a:p>
          <a:p>
            <a:pPr algn="ctr"/>
            <a:r>
              <a:rPr lang="en-GB" sz="2000" b="1" dirty="0" err="1">
                <a:solidFill>
                  <a:schemeClr val="bg1"/>
                </a:solidFill>
                <a:latin typeface="Swiss 721" panose="02000503040000020004" pitchFamily="2" charset="0"/>
              </a:rPr>
              <a:t>gyda</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phoen</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parhaus</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yng</a:t>
            </a:r>
            <a:r>
              <a:rPr lang="en-GB" sz="2000" b="1" dirty="0">
                <a:solidFill>
                  <a:schemeClr val="bg1"/>
                </a:solidFill>
                <a:latin typeface="Swiss 721" panose="02000503040000020004" pitchFamily="2" charset="0"/>
              </a:rPr>
              <a:t> </a:t>
            </a:r>
            <a:r>
              <a:rPr lang="en-GB" sz="2000" b="1" dirty="0" err="1">
                <a:solidFill>
                  <a:schemeClr val="bg1"/>
                </a:solidFill>
                <a:latin typeface="Swiss 721" panose="02000503040000020004" pitchFamily="2" charset="0"/>
              </a:rPr>
              <a:t>Nghymru</a:t>
            </a:r>
            <a:endParaRPr lang="en-GB" sz="2000" b="1" dirty="0">
              <a:solidFill>
                <a:schemeClr val="bg1"/>
              </a:solidFill>
              <a:latin typeface="Swiss 721" panose="02000503040000020004" pitchFamily="2" charset="0"/>
            </a:endParaRPr>
          </a:p>
        </p:txBody>
      </p:sp>
      <p:sp>
        <p:nvSpPr>
          <p:cNvPr id="8" name="TextBox 7">
            <a:extLst>
              <a:ext uri="{FF2B5EF4-FFF2-40B4-BE49-F238E27FC236}">
                <a16:creationId xmlns:a16="http://schemas.microsoft.com/office/drawing/2014/main" id="{70036A37-DA99-09CB-4C3B-09F839B0D0E3}"/>
              </a:ext>
            </a:extLst>
          </p:cNvPr>
          <p:cNvSpPr txBox="1"/>
          <p:nvPr/>
        </p:nvSpPr>
        <p:spPr>
          <a:xfrm>
            <a:off x="2262283" y="5607470"/>
            <a:ext cx="7431658" cy="646331"/>
          </a:xfrm>
          <a:prstGeom prst="rect">
            <a:avLst/>
          </a:prstGeom>
          <a:noFill/>
        </p:spPr>
        <p:txBody>
          <a:bodyPr wrap="square" rtlCol="0">
            <a:spAutoFit/>
          </a:bodyPr>
          <a:lstStyle/>
          <a:p>
            <a:pPr algn="ctr"/>
            <a:r>
              <a:rPr lang="en-GB" b="1" dirty="0" err="1">
                <a:solidFill>
                  <a:schemeClr val="bg1"/>
                </a:solidFill>
                <a:latin typeface="Swiss 721" panose="02000503040000020004" pitchFamily="2" charset="0"/>
              </a:rPr>
              <a:t>Caiff</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rhaglen</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beilot</a:t>
            </a:r>
            <a:r>
              <a:rPr lang="en-GB" b="1" dirty="0">
                <a:solidFill>
                  <a:schemeClr val="bg1"/>
                </a:solidFill>
                <a:latin typeface="Swiss 721" panose="02000503040000020004" pitchFamily="2" charset="0"/>
              </a:rPr>
              <a:t> Opera </a:t>
            </a:r>
            <a:r>
              <a:rPr lang="en-GB" b="1" dirty="0" err="1">
                <a:solidFill>
                  <a:schemeClr val="bg1"/>
                </a:solidFill>
                <a:latin typeface="Swiss 721" panose="02000503040000020004" pitchFamily="2" charset="0"/>
              </a:rPr>
              <a:t>Cenedlaethol</a:t>
            </a:r>
            <a:r>
              <a:rPr lang="en-GB" b="1" dirty="0">
                <a:solidFill>
                  <a:schemeClr val="bg1"/>
                </a:solidFill>
                <a:latin typeface="Swiss 721" panose="02000503040000020004" pitchFamily="2" charset="0"/>
              </a:rPr>
              <a:t> Cymru </a:t>
            </a:r>
            <a:r>
              <a:rPr lang="en-GB" b="1" dirty="0" err="1">
                <a:solidFill>
                  <a:schemeClr val="bg1"/>
                </a:solidFill>
                <a:latin typeface="Swiss 721" panose="02000503040000020004" pitchFamily="2" charset="0"/>
              </a:rPr>
              <a:t>ei</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hariannu</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gan</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Lywodraeth</a:t>
            </a:r>
            <a:r>
              <a:rPr lang="en-GB" b="1" dirty="0">
                <a:solidFill>
                  <a:schemeClr val="bg1"/>
                </a:solidFill>
                <a:latin typeface="Swiss 721" panose="02000503040000020004" pitchFamily="2" charset="0"/>
              </a:rPr>
              <a:t> Cymru </a:t>
            </a:r>
            <a:r>
              <a:rPr lang="en-GB" b="1" dirty="0" err="1">
                <a:solidFill>
                  <a:schemeClr val="bg1"/>
                </a:solidFill>
                <a:latin typeface="Swiss 721" panose="02000503040000020004" pitchFamily="2" charset="0"/>
              </a:rPr>
              <a:t>a’i</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chynnal</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mewn</a:t>
            </a:r>
            <a:r>
              <a:rPr lang="en-GB" b="1" dirty="0">
                <a:solidFill>
                  <a:schemeClr val="bg1"/>
                </a:solidFill>
                <a:latin typeface="Swiss 721" panose="02000503040000020004" pitchFamily="2" charset="0"/>
              </a:rPr>
              <a:t> </a:t>
            </a:r>
            <a:r>
              <a:rPr lang="en-GB" b="1" dirty="0" err="1">
                <a:solidFill>
                  <a:schemeClr val="bg1"/>
                </a:solidFill>
                <a:latin typeface="Swiss 721" panose="02000503040000020004" pitchFamily="2" charset="0"/>
              </a:rPr>
              <a:t>partneriaeth</a:t>
            </a:r>
            <a:r>
              <a:rPr lang="en-GB" b="1" dirty="0">
                <a:solidFill>
                  <a:schemeClr val="bg1"/>
                </a:solidFill>
                <a:latin typeface="Swiss 721" panose="02000503040000020004" pitchFamily="2" charset="0"/>
              </a:rPr>
              <a:t> â GIG Cymru</a:t>
            </a:r>
          </a:p>
        </p:txBody>
      </p:sp>
    </p:spTree>
    <p:extLst>
      <p:ext uri="{BB962C8B-B14F-4D97-AF65-F5344CB8AC3E}">
        <p14:creationId xmlns:p14="http://schemas.microsoft.com/office/powerpoint/2010/main" val="276257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in a video chat&#10;&#10;Description automatically generated">
            <a:extLst>
              <a:ext uri="{FF2B5EF4-FFF2-40B4-BE49-F238E27FC236}">
                <a16:creationId xmlns:a16="http://schemas.microsoft.com/office/drawing/2014/main" id="{E24770F6-2D50-C6C9-EAC7-ADE27E769A69}"/>
              </a:ext>
            </a:extLst>
          </p:cNvPr>
          <p:cNvPicPr>
            <a:picLocks noChangeAspect="1"/>
          </p:cNvPicPr>
          <p:nvPr/>
        </p:nvPicPr>
        <p:blipFill>
          <a:blip r:embed="rId2">
            <a:extLst>
              <a:ext uri="{28A0092B-C50C-407E-A947-70E740481C1C}">
                <a14:useLocalDpi xmlns:a14="http://schemas.microsoft.com/office/drawing/2010/main" val="0"/>
              </a:ext>
            </a:extLst>
          </a:blip>
          <a:srcRect l="495" r="1013"/>
          <a:stretch/>
        </p:blipFill>
        <p:spPr>
          <a:xfrm>
            <a:off x="0" y="0"/>
            <a:ext cx="12191999" cy="6858000"/>
          </a:xfrm>
          <a:prstGeom prst="rect">
            <a:avLst/>
          </a:prstGeom>
        </p:spPr>
      </p:pic>
    </p:spTree>
    <p:extLst>
      <p:ext uri="{BB962C8B-B14F-4D97-AF65-F5344CB8AC3E}">
        <p14:creationId xmlns:p14="http://schemas.microsoft.com/office/powerpoint/2010/main" val="1465489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02677-4C99-99FE-64EC-5E27505C191B}"/>
            </a:ext>
          </a:extLst>
        </p:cNvPr>
        <p:cNvGrpSpPr/>
        <p:nvPr/>
      </p:nvGrpSpPr>
      <p:grpSpPr>
        <a:xfrm>
          <a:off x="0" y="0"/>
          <a:ext cx="0" cy="0"/>
          <a:chOff x="0" y="0"/>
          <a:chExt cx="0" cy="0"/>
        </a:xfrm>
      </p:grpSpPr>
      <p:pic>
        <p:nvPicPr>
          <p:cNvPr id="2" name="Image 14">
            <a:extLst>
              <a:ext uri="{FF2B5EF4-FFF2-40B4-BE49-F238E27FC236}">
                <a16:creationId xmlns:a16="http://schemas.microsoft.com/office/drawing/2014/main" id="{5F53D635-B017-3E81-A662-6721560AB457}"/>
              </a:ext>
            </a:extLst>
          </p:cNvPr>
          <p:cNvPicPr/>
          <p:nvPr/>
        </p:nvPicPr>
        <p:blipFill>
          <a:blip r:embed="rId2" cstate="print">
            <a:duotone>
              <a:prstClr val="black"/>
              <a:srgbClr val="33CC33">
                <a:tint val="45000"/>
                <a:satMod val="400000"/>
              </a:srgbClr>
            </a:duotone>
          </a:blip>
          <a:stretch>
            <a:fillRect/>
          </a:stretch>
        </p:blipFill>
        <p:spPr>
          <a:xfrm>
            <a:off x="207033" y="158313"/>
            <a:ext cx="2156605" cy="592184"/>
          </a:xfrm>
          <a:prstGeom prst="rect">
            <a:avLst/>
          </a:prstGeom>
        </p:spPr>
      </p:pic>
      <p:pic>
        <p:nvPicPr>
          <p:cNvPr id="3" name="Image 23">
            <a:extLst>
              <a:ext uri="{FF2B5EF4-FFF2-40B4-BE49-F238E27FC236}">
                <a16:creationId xmlns:a16="http://schemas.microsoft.com/office/drawing/2014/main" id="{98E290C5-8BCD-66F6-85D2-E4FCB7FCB584}"/>
              </a:ext>
            </a:extLst>
          </p:cNvPr>
          <p:cNvPicPr/>
          <p:nvPr/>
        </p:nvPicPr>
        <p:blipFill>
          <a:blip r:embed="rId3" cstate="print"/>
          <a:stretch>
            <a:fillRect/>
          </a:stretch>
        </p:blipFill>
        <p:spPr>
          <a:xfrm>
            <a:off x="0" y="5598542"/>
            <a:ext cx="12192000" cy="1259457"/>
          </a:xfrm>
          <a:prstGeom prst="rect">
            <a:avLst/>
          </a:prstGeom>
        </p:spPr>
      </p:pic>
      <p:sp>
        <p:nvSpPr>
          <p:cNvPr id="5" name="TextBox 4">
            <a:extLst>
              <a:ext uri="{FF2B5EF4-FFF2-40B4-BE49-F238E27FC236}">
                <a16:creationId xmlns:a16="http://schemas.microsoft.com/office/drawing/2014/main" id="{90343A62-13F3-51AF-7D56-5E9176D38113}"/>
              </a:ext>
            </a:extLst>
          </p:cNvPr>
          <p:cNvSpPr txBox="1"/>
          <p:nvPr/>
        </p:nvSpPr>
        <p:spPr>
          <a:xfrm>
            <a:off x="488830" y="978231"/>
            <a:ext cx="11214339" cy="3970318"/>
          </a:xfrm>
          <a:prstGeom prst="rect">
            <a:avLst/>
          </a:prstGeom>
          <a:noFill/>
        </p:spPr>
        <p:txBody>
          <a:bodyPr wrap="square">
            <a:spAutoFit/>
          </a:bodyPr>
          <a:lstStyle/>
          <a:p>
            <a:pPr algn="ctr"/>
            <a:endParaRPr lang="en-GB" sz="2800" dirty="0">
              <a:solidFill>
                <a:srgbClr val="004C00"/>
              </a:solidFill>
              <a:latin typeface="Swiss 721" panose="02000503040000020004" pitchFamily="2" charset="0"/>
            </a:endParaRPr>
          </a:p>
          <a:p>
            <a:pPr algn="ctr"/>
            <a:r>
              <a:rPr lang="en-GB" sz="2800" dirty="0">
                <a:solidFill>
                  <a:srgbClr val="004C00"/>
                </a:solidFill>
                <a:latin typeface="Swiss 721" panose="02000503040000020004" pitchFamily="2" charset="0"/>
              </a:rPr>
              <a:t>“At first, I noticed I’d been sleeping better on the nights we’d had our sessions, which was quite welcome after a long time having interrupted nights and loss of sleep. Then I realised my mood had been considerably better, and then I started to look forward to sessions (I’m not sure I’ve ‘looked forward’ to things for months!) I’ve also taken to singing along with the radio during the day, which has brightened my mood no end, and been a huge distraction from the constant grating, crepitus, crunching, aching and wincing I normally notice.”</a:t>
            </a:r>
            <a:endParaRPr lang="en-GB" sz="2800" dirty="0">
              <a:solidFill>
                <a:srgbClr val="004C00"/>
              </a:solidFill>
              <a:effectLst/>
              <a:latin typeface="Swiss 721" panose="02000503040000020004" pitchFamily="2" charset="0"/>
            </a:endParaRPr>
          </a:p>
        </p:txBody>
      </p:sp>
    </p:spTree>
    <p:extLst>
      <p:ext uri="{BB962C8B-B14F-4D97-AF65-F5344CB8AC3E}">
        <p14:creationId xmlns:p14="http://schemas.microsoft.com/office/powerpoint/2010/main" val="1708278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1F75A-3864-CFFD-16E1-18E6E2E0C59D}"/>
            </a:ext>
          </a:extLst>
        </p:cNvPr>
        <p:cNvGrpSpPr/>
        <p:nvPr/>
      </p:nvGrpSpPr>
      <p:grpSpPr>
        <a:xfrm>
          <a:off x="0" y="0"/>
          <a:ext cx="0" cy="0"/>
          <a:chOff x="0" y="0"/>
          <a:chExt cx="0" cy="0"/>
        </a:xfrm>
      </p:grpSpPr>
      <p:pic>
        <p:nvPicPr>
          <p:cNvPr id="8" name="Image 12">
            <a:extLst>
              <a:ext uri="{FF2B5EF4-FFF2-40B4-BE49-F238E27FC236}">
                <a16:creationId xmlns:a16="http://schemas.microsoft.com/office/drawing/2014/main" id="{62E1FF78-5796-C008-05B4-2033B5185199}"/>
              </a:ext>
            </a:extLst>
          </p:cNvPr>
          <p:cNvPicPr>
            <a:picLocks/>
          </p:cNvPicPr>
          <p:nvPr/>
        </p:nvPicPr>
        <p:blipFill>
          <a:blip r:embed="rId2" cstate="print"/>
          <a:stretch>
            <a:fillRect/>
          </a:stretch>
        </p:blipFill>
        <p:spPr>
          <a:xfrm flipH="1" flipV="1">
            <a:off x="-1" y="5529532"/>
            <a:ext cx="12192000" cy="1328468"/>
          </a:xfrm>
          <a:prstGeom prst="rect">
            <a:avLst/>
          </a:prstGeom>
        </p:spPr>
      </p:pic>
      <p:pic>
        <p:nvPicPr>
          <p:cNvPr id="9" name="Image 14">
            <a:extLst>
              <a:ext uri="{FF2B5EF4-FFF2-40B4-BE49-F238E27FC236}">
                <a16:creationId xmlns:a16="http://schemas.microsoft.com/office/drawing/2014/main" id="{AE73CEC3-5B0D-83F5-ABF8-35890375E1F1}"/>
              </a:ext>
            </a:extLst>
          </p:cNvPr>
          <p:cNvPicPr/>
          <p:nvPr/>
        </p:nvPicPr>
        <p:blipFill>
          <a:blip r:embed="rId3" cstate="print">
            <a:duotone>
              <a:prstClr val="black"/>
              <a:srgbClr val="33CC33">
                <a:tint val="45000"/>
                <a:satMod val="400000"/>
              </a:srgbClr>
            </a:duotone>
          </a:blip>
          <a:stretch>
            <a:fillRect/>
          </a:stretch>
        </p:blipFill>
        <p:spPr>
          <a:xfrm>
            <a:off x="264634" y="152219"/>
            <a:ext cx="2133510" cy="589653"/>
          </a:xfrm>
          <a:prstGeom prst="rect">
            <a:avLst/>
          </a:prstGeom>
        </p:spPr>
      </p:pic>
      <p:sp>
        <p:nvSpPr>
          <p:cNvPr id="11" name="TextBox 10">
            <a:extLst>
              <a:ext uri="{FF2B5EF4-FFF2-40B4-BE49-F238E27FC236}">
                <a16:creationId xmlns:a16="http://schemas.microsoft.com/office/drawing/2014/main" id="{2B976046-8FF2-0922-6A23-740D4FB9B83E}"/>
              </a:ext>
            </a:extLst>
          </p:cNvPr>
          <p:cNvSpPr txBox="1"/>
          <p:nvPr/>
        </p:nvSpPr>
        <p:spPr>
          <a:xfrm>
            <a:off x="284716" y="2033052"/>
            <a:ext cx="11622566" cy="3847207"/>
          </a:xfrm>
          <a:prstGeom prst="rect">
            <a:avLst/>
          </a:prstGeom>
          <a:noFill/>
        </p:spPr>
        <p:txBody>
          <a:bodyPr wrap="square">
            <a:spAutoFit/>
          </a:bodyPr>
          <a:lstStyle/>
          <a:p>
            <a:pPr algn="ctr"/>
            <a:r>
              <a:rPr lang="en-GB" sz="2800" dirty="0">
                <a:solidFill>
                  <a:srgbClr val="004C00"/>
                </a:solidFill>
                <a:latin typeface="Swiss 721" panose="02000503040000020004" pitchFamily="2" charset="0"/>
              </a:rPr>
              <a:t>“</a:t>
            </a:r>
            <a:r>
              <a:rPr lang="en-GB" sz="2800" dirty="0">
                <a:solidFill>
                  <a:srgbClr val="004C00"/>
                </a:solidFill>
                <a:effectLst/>
                <a:latin typeface="Swiss 721" panose="02000503040000020004" pitchFamily="2" charset="0"/>
              </a:rPr>
              <a:t>The other pain management techniques I have used have been medically prescribed medications. They have not been as effective as the regular use of the breathing and massage techniques taught on this programme. Using the breathing and massage techniques enhances the use of the medication. Pain levels increase if I’m tense [and] if I can keep relaxed through the breathing then the medication works better.”</a:t>
            </a:r>
          </a:p>
          <a:p>
            <a:pPr algn="ctr"/>
            <a:endParaRPr lang="en-GB" sz="2000" u="none" strike="noStrike" dirty="0">
              <a:solidFill>
                <a:srgbClr val="004C00"/>
              </a:solidFill>
              <a:latin typeface="Swiss 721" panose="02000503040000020004" pitchFamily="2" charset="0"/>
            </a:endParaRPr>
          </a:p>
          <a:p>
            <a:pPr algn="ctr"/>
            <a:endParaRPr lang="en-GB" sz="2800" u="none" strike="noStrike" dirty="0">
              <a:solidFill>
                <a:srgbClr val="004C00"/>
              </a:solidFill>
              <a:latin typeface="Swiss 721" panose="02000503040000020004" pitchFamily="2" charset="0"/>
            </a:endParaRPr>
          </a:p>
          <a:p>
            <a:pPr algn="ctr"/>
            <a:endParaRPr lang="en-GB" sz="2800" u="none" strike="noStrike" dirty="0">
              <a:solidFill>
                <a:srgbClr val="003300"/>
              </a:solidFill>
              <a:effectLst/>
              <a:latin typeface="Swiss 721" panose="02000503040000020004" pitchFamily="2" charset="0"/>
            </a:endParaRPr>
          </a:p>
        </p:txBody>
      </p:sp>
    </p:spTree>
    <p:extLst>
      <p:ext uri="{BB962C8B-B14F-4D97-AF65-F5344CB8AC3E}">
        <p14:creationId xmlns:p14="http://schemas.microsoft.com/office/powerpoint/2010/main" val="3978401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b8ef7c1-3daa-4d39-ab59-65166b5e971e" xsi:nil="true"/>
    <ArtWorksCymruFrameworkforQuality xmlns="5449df8d-42b6-4539-b089-63f954789592" xsi:nil="true"/>
    <lcf76f155ced4ddcb4097134ff3c332f xmlns="5449df8d-42b6-4539-b089-63f95478959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A781C852CAD284AB1AFDF2618794959" ma:contentTypeVersion="16" ma:contentTypeDescription="Create a new document." ma:contentTypeScope="" ma:versionID="1cd57effacce10673501e026f381611a">
  <xsd:schema xmlns:xsd="http://www.w3.org/2001/XMLSchema" xmlns:xs="http://www.w3.org/2001/XMLSchema" xmlns:p="http://schemas.microsoft.com/office/2006/metadata/properties" xmlns:ns2="5449df8d-42b6-4539-b089-63f954789592" xmlns:ns3="4b8ef7c1-3daa-4d39-ab59-65166b5e971e" targetNamespace="http://schemas.microsoft.com/office/2006/metadata/properties" ma:root="true" ma:fieldsID="19ed103199983e8ee6cd773b58cd7518" ns2:_="" ns3:_="">
    <xsd:import namespace="5449df8d-42b6-4539-b089-63f954789592"/>
    <xsd:import namespace="4b8ef7c1-3daa-4d39-ab59-65166b5e971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element ref="ns2:ArtWorksCymruFrameworkforQuality"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49df8d-42b6-4539-b089-63f95478959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d829462-faee-4801-b1f3-7e875115d808"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ArtWorksCymruFrameworkforQuality" ma:index="22" nillable="true" ma:displayName="Art Works Cymru Framework for Quality" ma:description="https://artworks.cymru/quality-principles" ma:format="Dropdown" ma:internalName="ArtWorksCymruFrameworkforQuality">
      <xsd:simpleType>
        <xsd:restriction base="dms:Note">
          <xsd:maxLength value="255"/>
        </xsd:restriction>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b8ef7c1-3daa-4d39-ab59-65166b5e971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d8f862d-5a36-4d4d-90e7-8bd2b78eb62a}" ma:internalName="TaxCatchAll" ma:showField="CatchAllData" ma:web="4b8ef7c1-3daa-4d39-ab59-65166b5e971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1063318-3DE4-4A4A-BC98-CA19BCA801F6}">
  <ds:schemaRefs>
    <ds:schemaRef ds:uri="http://schemas.microsoft.com/office/2006/metadata/properties"/>
    <ds:schemaRef ds:uri="http://schemas.microsoft.com/office/infopath/2007/PartnerControls"/>
    <ds:schemaRef ds:uri="4b8ef7c1-3daa-4d39-ab59-65166b5e971e"/>
    <ds:schemaRef ds:uri="5449df8d-42b6-4539-b089-63f954789592"/>
  </ds:schemaRefs>
</ds:datastoreItem>
</file>

<file path=customXml/itemProps2.xml><?xml version="1.0" encoding="utf-8"?>
<ds:datastoreItem xmlns:ds="http://schemas.openxmlformats.org/officeDocument/2006/customXml" ds:itemID="{314F49A1-9A93-4F79-8563-108A09B0074C}">
  <ds:schemaRefs>
    <ds:schemaRef ds:uri="http://schemas.microsoft.com/sharepoint/v3/contenttype/forms"/>
  </ds:schemaRefs>
</ds:datastoreItem>
</file>

<file path=customXml/itemProps3.xml><?xml version="1.0" encoding="utf-8"?>
<ds:datastoreItem xmlns:ds="http://schemas.openxmlformats.org/officeDocument/2006/customXml" ds:itemID="{452607C1-35E6-49F7-BC43-CCE39AC123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49df8d-42b6-4539-b089-63f954789592"/>
    <ds:schemaRef ds:uri="4b8ef7c1-3daa-4d39-ab59-65166b5e97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1745</TotalTime>
  <Words>394</Words>
  <Application>Microsoft Office PowerPoint</Application>
  <PresentationFormat>Widescreen</PresentationFormat>
  <Paragraphs>23</Paragraphs>
  <Slides>11</Slides>
  <Notes>0</Notes>
  <HiddenSlides>0</HiddenSlides>
  <MMClips>0</MMClips>
  <ScaleCrop>false</ScaleCrop>
  <HeadingPairs>
    <vt:vector size="8" baseType="variant">
      <vt:variant>
        <vt:lpstr>Fonts Used</vt:lpstr>
      </vt:variant>
      <vt:variant>
        <vt:i4>4</vt:i4>
      </vt:variant>
      <vt:variant>
        <vt:lpstr>Theme</vt:lpstr>
      </vt:variant>
      <vt:variant>
        <vt:i4>2</vt:i4>
      </vt:variant>
      <vt:variant>
        <vt:lpstr>Slide Titles</vt:lpstr>
      </vt:variant>
      <vt:variant>
        <vt:i4>11</vt:i4>
      </vt:variant>
      <vt:variant>
        <vt:lpstr>Custom Shows</vt:lpstr>
      </vt:variant>
      <vt:variant>
        <vt:i4>3</vt:i4>
      </vt:variant>
    </vt:vector>
  </HeadingPairs>
  <TitlesOfParts>
    <vt:vector size="20" baseType="lpstr">
      <vt:lpstr>Arial</vt:lpstr>
      <vt:lpstr>Calibri</vt:lpstr>
      <vt:lpstr>Calibri Light</vt:lpstr>
      <vt:lpstr>Swiss 721</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lpstr>Custom Show 2</vt:lpstr>
      <vt:lpstr>Custom Show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April Heade</dc:creator>
  <cp:lastModifiedBy>April Heade</cp:lastModifiedBy>
  <cp:revision>25</cp:revision>
  <dcterms:created xsi:type="dcterms:W3CDTF">2022-03-23T22:29:57Z</dcterms:created>
  <dcterms:modified xsi:type="dcterms:W3CDTF">2025-02-17T19:20:07Z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0x010100EA781C852CAD284AB1AFDF2618794959</vt:lpwstr>
  </property>
  <property fmtid="{D5CDD505-2E9C-101B-9397-08002B2CF9AE}" pid="3" name="MediaServiceImageTags">
    <vt:lpwstr/>
  </property>
</Properties>
</file>