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4.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85" r:id="rId5"/>
    <p:sldMasterId id="2147483715" r:id="rId6"/>
    <p:sldMasterId id="2147483727" r:id="rId7"/>
    <p:sldMasterId id="2147483739" r:id="rId8"/>
  </p:sldMasterIdLst>
  <p:notesMasterIdLst>
    <p:notesMasterId r:id="rId24"/>
  </p:notesMasterIdLst>
  <p:sldIdLst>
    <p:sldId id="389" r:id="rId9"/>
    <p:sldId id="637" r:id="rId10"/>
    <p:sldId id="651" r:id="rId11"/>
    <p:sldId id="643" r:id="rId12"/>
    <p:sldId id="652" r:id="rId13"/>
    <p:sldId id="639" r:id="rId14"/>
    <p:sldId id="653" r:id="rId15"/>
    <p:sldId id="654" r:id="rId16"/>
    <p:sldId id="256" r:id="rId17"/>
    <p:sldId id="650" r:id="rId18"/>
    <p:sldId id="646" r:id="rId19"/>
    <p:sldId id="649" r:id="rId20"/>
    <p:sldId id="258" r:id="rId21"/>
    <p:sldId id="655" r:id="rId22"/>
    <p:sldId id="333"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FC63BA9-3FF0-43A0-9020-27D0073B8766}" v="155" dt="2025-04-29T21:18:41.86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2" d="100"/>
          <a:sy n="62" d="100"/>
        </p:scale>
        <p:origin x="28"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3.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anne Hopkins (Public Health Wales - No. 2 Capital Quarter)" userId="2e42b2e2-9ebd-46ce-8e46-eb562f179c81" providerId="ADAL" clId="{8FC63BA9-3FF0-43A0-9020-27D0073B8766}"/>
    <pc:docChg chg="undo custSel addSld delSld modSld sldOrd">
      <pc:chgData name="Joanne Hopkins (Public Health Wales - No. 2 Capital Quarter)" userId="2e42b2e2-9ebd-46ce-8e46-eb562f179c81" providerId="ADAL" clId="{8FC63BA9-3FF0-43A0-9020-27D0073B8766}" dt="2025-04-29T21:20:47.953" v="675" actId="20577"/>
      <pc:docMkLst>
        <pc:docMk/>
      </pc:docMkLst>
      <pc:sldChg chg="addSp delSp modSp add mod">
        <pc:chgData name="Joanne Hopkins (Public Health Wales - No. 2 Capital Quarter)" userId="2e42b2e2-9ebd-46ce-8e46-eb562f179c81" providerId="ADAL" clId="{8FC63BA9-3FF0-43A0-9020-27D0073B8766}" dt="2025-04-29T20:57:19.010" v="497" actId="20577"/>
        <pc:sldMkLst>
          <pc:docMk/>
          <pc:sldMk cId="3068701360" sldId="258"/>
        </pc:sldMkLst>
        <pc:spChg chg="del mod">
          <ac:chgData name="Joanne Hopkins (Public Health Wales - No. 2 Capital Quarter)" userId="2e42b2e2-9ebd-46ce-8e46-eb562f179c81" providerId="ADAL" clId="{8FC63BA9-3FF0-43A0-9020-27D0073B8766}" dt="2025-04-29T20:56:56.373" v="480" actId="478"/>
          <ac:spMkLst>
            <pc:docMk/>
            <pc:sldMk cId="3068701360" sldId="258"/>
            <ac:spMk id="2" creationId="{D67619E7-7EEE-F694-CBD3-CE7A0ECD4AD0}"/>
          </ac:spMkLst>
        </pc:spChg>
        <pc:spChg chg="add mod">
          <ac:chgData name="Joanne Hopkins (Public Health Wales - No. 2 Capital Quarter)" userId="2e42b2e2-9ebd-46ce-8e46-eb562f179c81" providerId="ADAL" clId="{8FC63BA9-3FF0-43A0-9020-27D0073B8766}" dt="2025-04-29T20:57:19.010" v="497" actId="20577"/>
          <ac:spMkLst>
            <pc:docMk/>
            <pc:sldMk cId="3068701360" sldId="258"/>
            <ac:spMk id="4" creationId="{9FAFDCFE-8BAB-5C73-2359-B570EBCC3058}"/>
          </ac:spMkLst>
        </pc:spChg>
        <pc:spChg chg="del mod">
          <ac:chgData name="Joanne Hopkins (Public Health Wales - No. 2 Capital Quarter)" userId="2e42b2e2-9ebd-46ce-8e46-eb562f179c81" providerId="ADAL" clId="{8FC63BA9-3FF0-43A0-9020-27D0073B8766}" dt="2025-04-29T20:57:10.435" v="495" actId="478"/>
          <ac:spMkLst>
            <pc:docMk/>
            <pc:sldMk cId="3068701360" sldId="258"/>
            <ac:spMk id="11" creationId="{15ABFD92-9DE9-F0CC-7C73-FB3FF450C575}"/>
          </ac:spMkLst>
        </pc:spChg>
      </pc:sldChg>
      <pc:sldChg chg="modSp mod">
        <pc:chgData name="Joanne Hopkins (Public Health Wales - No. 2 Capital Quarter)" userId="2e42b2e2-9ebd-46ce-8e46-eb562f179c81" providerId="ADAL" clId="{8FC63BA9-3FF0-43A0-9020-27D0073B8766}" dt="2025-04-29T21:20:47.953" v="675" actId="20577"/>
        <pc:sldMkLst>
          <pc:docMk/>
          <pc:sldMk cId="2574871751" sldId="389"/>
        </pc:sldMkLst>
        <pc:spChg chg="mod">
          <ac:chgData name="Joanne Hopkins (Public Health Wales - No. 2 Capital Quarter)" userId="2e42b2e2-9ebd-46ce-8e46-eb562f179c81" providerId="ADAL" clId="{8FC63BA9-3FF0-43A0-9020-27D0073B8766}" dt="2025-04-29T21:20:47.953" v="675" actId="20577"/>
          <ac:spMkLst>
            <pc:docMk/>
            <pc:sldMk cId="2574871751" sldId="389"/>
            <ac:spMk id="5" creationId="{933F5FD6-671F-2883-057F-78434D15EDD2}"/>
          </ac:spMkLst>
        </pc:spChg>
      </pc:sldChg>
      <pc:sldChg chg="addSp delSp modSp mod ord setClrOvrMap">
        <pc:chgData name="Joanne Hopkins (Public Health Wales - No. 2 Capital Quarter)" userId="2e42b2e2-9ebd-46ce-8e46-eb562f179c81" providerId="ADAL" clId="{8FC63BA9-3FF0-43A0-9020-27D0073B8766}" dt="2025-04-29T21:20:07.976" v="672" actId="255"/>
        <pc:sldMkLst>
          <pc:docMk/>
          <pc:sldMk cId="3021190422" sldId="646"/>
        </pc:sldMkLst>
        <pc:spChg chg="mod">
          <ac:chgData name="Joanne Hopkins (Public Health Wales - No. 2 Capital Quarter)" userId="2e42b2e2-9ebd-46ce-8e46-eb562f179c81" providerId="ADAL" clId="{8FC63BA9-3FF0-43A0-9020-27D0073B8766}" dt="2025-04-29T20:43:40.789" v="420" actId="26606"/>
          <ac:spMkLst>
            <pc:docMk/>
            <pc:sldMk cId="3021190422" sldId="646"/>
            <ac:spMk id="2" creationId="{F07B6166-46AE-22A7-EFAD-E984187B89AC}"/>
          </ac:spMkLst>
        </pc:spChg>
        <pc:spChg chg="mod ord">
          <ac:chgData name="Joanne Hopkins (Public Health Wales - No. 2 Capital Quarter)" userId="2e42b2e2-9ebd-46ce-8e46-eb562f179c81" providerId="ADAL" clId="{8FC63BA9-3FF0-43A0-9020-27D0073B8766}" dt="2025-04-29T21:20:07.976" v="672" actId="255"/>
          <ac:spMkLst>
            <pc:docMk/>
            <pc:sldMk cId="3021190422" sldId="646"/>
            <ac:spMk id="3" creationId="{8A798FAD-45AB-15DF-36D3-3D5238D48821}"/>
          </ac:spMkLst>
        </pc:spChg>
        <pc:spChg chg="del">
          <ac:chgData name="Joanne Hopkins (Public Health Wales - No. 2 Capital Quarter)" userId="2e42b2e2-9ebd-46ce-8e46-eb562f179c81" providerId="ADAL" clId="{8FC63BA9-3FF0-43A0-9020-27D0073B8766}" dt="2025-04-29T20:43:16.748" v="387" actId="26606"/>
          <ac:spMkLst>
            <pc:docMk/>
            <pc:sldMk cId="3021190422" sldId="646"/>
            <ac:spMk id="24" creationId="{C5E6CFF1-2F42-4E10-9A97-F116F46F53FE}"/>
          </ac:spMkLst>
        </pc:spChg>
        <pc:spChg chg="add del">
          <ac:chgData name="Joanne Hopkins (Public Health Wales - No. 2 Capital Quarter)" userId="2e42b2e2-9ebd-46ce-8e46-eb562f179c81" providerId="ADAL" clId="{8FC63BA9-3FF0-43A0-9020-27D0073B8766}" dt="2025-04-29T20:43:40.789" v="420" actId="26606"/>
          <ac:spMkLst>
            <pc:docMk/>
            <pc:sldMk cId="3021190422" sldId="646"/>
            <ac:spMk id="2055" creationId="{99F1FFA9-D672-408C-9220-ADEEC6ABDD09}"/>
          </ac:spMkLst>
        </pc:spChg>
        <pc:spChg chg="add">
          <ac:chgData name="Joanne Hopkins (Public Health Wales - No. 2 Capital Quarter)" userId="2e42b2e2-9ebd-46ce-8e46-eb562f179c81" providerId="ADAL" clId="{8FC63BA9-3FF0-43A0-9020-27D0073B8766}" dt="2025-04-29T20:43:40.789" v="420" actId="26606"/>
          <ac:spMkLst>
            <pc:docMk/>
            <pc:sldMk cId="3021190422" sldId="646"/>
            <ac:spMk id="2060" creationId="{2DAA6C16-BF9B-4A3E-BC70-EE6015D4F967}"/>
          </ac:spMkLst>
        </pc:spChg>
        <pc:grpChg chg="add">
          <ac:chgData name="Joanne Hopkins (Public Health Wales - No. 2 Capital Quarter)" userId="2e42b2e2-9ebd-46ce-8e46-eb562f179c81" providerId="ADAL" clId="{8FC63BA9-3FF0-43A0-9020-27D0073B8766}" dt="2025-04-29T20:43:40.789" v="420" actId="26606"/>
          <ac:grpSpMkLst>
            <pc:docMk/>
            <pc:sldMk cId="3021190422" sldId="646"/>
            <ac:grpSpMk id="2062" creationId="{A4AE1828-51FD-4AD7-BCF6-9AF5C696CE5D}"/>
          </ac:grpSpMkLst>
        </pc:grpChg>
        <pc:picChg chg="mod ord">
          <ac:chgData name="Joanne Hopkins (Public Health Wales - No. 2 Capital Quarter)" userId="2e42b2e2-9ebd-46ce-8e46-eb562f179c81" providerId="ADAL" clId="{8FC63BA9-3FF0-43A0-9020-27D0073B8766}" dt="2025-04-29T20:47:41.259" v="423" actId="27614"/>
          <ac:picMkLst>
            <pc:docMk/>
            <pc:sldMk cId="3021190422" sldId="646"/>
            <ac:picMk id="5" creationId="{234459EF-870A-2D4F-E75B-B0E04B973E6D}"/>
          </ac:picMkLst>
        </pc:picChg>
        <pc:picChg chg="add mod">
          <ac:chgData name="Joanne Hopkins (Public Health Wales - No. 2 Capital Quarter)" userId="2e42b2e2-9ebd-46ce-8e46-eb562f179c81" providerId="ADAL" clId="{8FC63BA9-3FF0-43A0-9020-27D0073B8766}" dt="2025-04-29T20:43:40.789" v="420" actId="26606"/>
          <ac:picMkLst>
            <pc:docMk/>
            <pc:sldMk cId="3021190422" sldId="646"/>
            <ac:picMk id="2050" creationId="{AF8DD712-E455-060D-A138-67683A429087}"/>
          </ac:picMkLst>
        </pc:picChg>
        <pc:cxnChg chg="del">
          <ac:chgData name="Joanne Hopkins (Public Health Wales - No. 2 Capital Quarter)" userId="2e42b2e2-9ebd-46ce-8e46-eb562f179c81" providerId="ADAL" clId="{8FC63BA9-3FF0-43A0-9020-27D0073B8766}" dt="2025-04-29T20:43:16.748" v="387" actId="26606"/>
          <ac:cxnSpMkLst>
            <pc:docMk/>
            <pc:sldMk cId="3021190422" sldId="646"/>
            <ac:cxnSpMk id="26" creationId="{96A8629B-8289-498B-939B-1CA0C106182C}"/>
          </ac:cxnSpMkLst>
        </pc:cxnChg>
      </pc:sldChg>
      <pc:sldChg chg="del">
        <pc:chgData name="Joanne Hopkins (Public Health Wales - No. 2 Capital Quarter)" userId="2e42b2e2-9ebd-46ce-8e46-eb562f179c81" providerId="ADAL" clId="{8FC63BA9-3FF0-43A0-9020-27D0073B8766}" dt="2025-04-29T20:49:08.592" v="460" actId="47"/>
        <pc:sldMkLst>
          <pc:docMk/>
          <pc:sldMk cId="2322878012" sldId="647"/>
        </pc:sldMkLst>
      </pc:sldChg>
      <pc:sldChg chg="del">
        <pc:chgData name="Joanne Hopkins (Public Health Wales - No. 2 Capital Quarter)" userId="2e42b2e2-9ebd-46ce-8e46-eb562f179c81" providerId="ADAL" clId="{8FC63BA9-3FF0-43A0-9020-27D0073B8766}" dt="2025-04-29T20:49:09.947" v="461" actId="47"/>
        <pc:sldMkLst>
          <pc:docMk/>
          <pc:sldMk cId="3654842766" sldId="648"/>
        </pc:sldMkLst>
      </pc:sldChg>
      <pc:sldChg chg="addSp delSp modSp mod setBg">
        <pc:chgData name="Joanne Hopkins (Public Health Wales - No. 2 Capital Quarter)" userId="2e42b2e2-9ebd-46ce-8e46-eb562f179c81" providerId="ADAL" clId="{8FC63BA9-3FF0-43A0-9020-27D0073B8766}" dt="2025-04-29T20:48:59.887" v="459" actId="26606"/>
        <pc:sldMkLst>
          <pc:docMk/>
          <pc:sldMk cId="1046083694" sldId="649"/>
        </pc:sldMkLst>
        <pc:spChg chg="add del">
          <ac:chgData name="Joanne Hopkins (Public Health Wales - No. 2 Capital Quarter)" userId="2e42b2e2-9ebd-46ce-8e46-eb562f179c81" providerId="ADAL" clId="{8FC63BA9-3FF0-43A0-9020-27D0073B8766}" dt="2025-04-29T20:48:14.387" v="427" actId="26606"/>
          <ac:spMkLst>
            <pc:docMk/>
            <pc:sldMk cId="1046083694" sldId="649"/>
            <ac:spMk id="2" creationId="{E4CF7480-9A76-084D-12B8-FD9BF4DB520F}"/>
          </ac:spMkLst>
        </pc:spChg>
        <pc:spChg chg="del">
          <ac:chgData name="Joanne Hopkins (Public Health Wales - No. 2 Capital Quarter)" userId="2e42b2e2-9ebd-46ce-8e46-eb562f179c81" providerId="ADAL" clId="{8FC63BA9-3FF0-43A0-9020-27D0073B8766}" dt="2025-04-29T20:47:49.218" v="424"/>
          <ac:spMkLst>
            <pc:docMk/>
            <pc:sldMk cId="1046083694" sldId="649"/>
            <ac:spMk id="3" creationId="{1C69FB54-2B81-91E3-CFEA-5A67BCD2D9A7}"/>
          </ac:spMkLst>
        </pc:spChg>
        <pc:spChg chg="add del">
          <ac:chgData name="Joanne Hopkins (Public Health Wales - No. 2 Capital Quarter)" userId="2e42b2e2-9ebd-46ce-8e46-eb562f179c81" providerId="ADAL" clId="{8FC63BA9-3FF0-43A0-9020-27D0073B8766}" dt="2025-04-29T20:48:59.887" v="459" actId="26606"/>
          <ac:spMkLst>
            <pc:docMk/>
            <pc:sldMk cId="1046083694" sldId="649"/>
            <ac:spMk id="3078" creationId="{30946497-6293-CCA9-CFD7-04453697588B}"/>
          </ac:spMkLst>
        </pc:spChg>
        <pc:spChg chg="add del">
          <ac:chgData name="Joanne Hopkins (Public Health Wales - No. 2 Capital Quarter)" userId="2e42b2e2-9ebd-46ce-8e46-eb562f179c81" providerId="ADAL" clId="{8FC63BA9-3FF0-43A0-9020-27D0073B8766}" dt="2025-04-29T20:48:14.370" v="426" actId="26606"/>
          <ac:spMkLst>
            <pc:docMk/>
            <pc:sldMk cId="1046083694" sldId="649"/>
            <ac:spMk id="3079" creationId="{32BC26D8-82FB-445E-AA49-62A77D7C1EE0}"/>
          </ac:spMkLst>
        </pc:spChg>
        <pc:spChg chg="add del">
          <ac:chgData name="Joanne Hopkins (Public Health Wales - No. 2 Capital Quarter)" userId="2e42b2e2-9ebd-46ce-8e46-eb562f179c81" providerId="ADAL" clId="{8FC63BA9-3FF0-43A0-9020-27D0073B8766}" dt="2025-04-29T20:48:14.370" v="426" actId="26606"/>
          <ac:spMkLst>
            <pc:docMk/>
            <pc:sldMk cId="1046083694" sldId="649"/>
            <ac:spMk id="3081" creationId="{CB44330D-EA18-4254-AA95-EB49948539B8}"/>
          </ac:spMkLst>
        </pc:spChg>
        <pc:spChg chg="add del">
          <ac:chgData name="Joanne Hopkins (Public Health Wales - No. 2 Capital Quarter)" userId="2e42b2e2-9ebd-46ce-8e46-eb562f179c81" providerId="ADAL" clId="{8FC63BA9-3FF0-43A0-9020-27D0073B8766}" dt="2025-04-29T20:48:59.887" v="459" actId="26606"/>
          <ac:spMkLst>
            <pc:docMk/>
            <pc:sldMk cId="1046083694" sldId="649"/>
            <ac:spMk id="3083" creationId="{D1EA859B-E555-4109-94F3-6700E046E008}"/>
          </ac:spMkLst>
        </pc:spChg>
        <pc:spChg chg="add del">
          <ac:chgData name="Joanne Hopkins (Public Health Wales - No. 2 Capital Quarter)" userId="2e42b2e2-9ebd-46ce-8e46-eb562f179c81" providerId="ADAL" clId="{8FC63BA9-3FF0-43A0-9020-27D0073B8766}" dt="2025-04-29T20:48:59.887" v="459" actId="26606"/>
          <ac:spMkLst>
            <pc:docMk/>
            <pc:sldMk cId="1046083694" sldId="649"/>
            <ac:spMk id="3084" creationId="{04812C46-200A-4DEB-A05E-3ED6C68C2387}"/>
          </ac:spMkLst>
        </pc:spChg>
        <pc:spChg chg="add mod">
          <ac:chgData name="Joanne Hopkins (Public Health Wales - No. 2 Capital Quarter)" userId="2e42b2e2-9ebd-46ce-8e46-eb562f179c81" providerId="ADAL" clId="{8FC63BA9-3FF0-43A0-9020-27D0073B8766}" dt="2025-04-29T20:48:59.887" v="459" actId="26606"/>
          <ac:spMkLst>
            <pc:docMk/>
            <pc:sldMk cId="1046083694" sldId="649"/>
            <ac:spMk id="3085" creationId="{E4CF7480-9A76-084D-12B8-FD9BF4DB520F}"/>
          </ac:spMkLst>
        </pc:spChg>
        <pc:spChg chg="add">
          <ac:chgData name="Joanne Hopkins (Public Health Wales - No. 2 Capital Quarter)" userId="2e42b2e2-9ebd-46ce-8e46-eb562f179c81" providerId="ADAL" clId="{8FC63BA9-3FF0-43A0-9020-27D0073B8766}" dt="2025-04-29T20:48:59.887" v="459" actId="26606"/>
          <ac:spMkLst>
            <pc:docMk/>
            <pc:sldMk cId="1046083694" sldId="649"/>
            <ac:spMk id="3090" creationId="{665DBBEF-238B-476B-96AB-8AAC3224ECEA}"/>
          </ac:spMkLst>
        </pc:spChg>
        <pc:spChg chg="add">
          <ac:chgData name="Joanne Hopkins (Public Health Wales - No. 2 Capital Quarter)" userId="2e42b2e2-9ebd-46ce-8e46-eb562f179c81" providerId="ADAL" clId="{8FC63BA9-3FF0-43A0-9020-27D0073B8766}" dt="2025-04-29T20:48:59.887" v="459" actId="26606"/>
          <ac:spMkLst>
            <pc:docMk/>
            <pc:sldMk cId="1046083694" sldId="649"/>
            <ac:spMk id="3092" creationId="{3FCFB1DE-0B7E-48CC-BA90-B2AB0889F9D6}"/>
          </ac:spMkLst>
        </pc:spChg>
        <pc:picChg chg="add mod ord">
          <ac:chgData name="Joanne Hopkins (Public Health Wales - No. 2 Capital Quarter)" userId="2e42b2e2-9ebd-46ce-8e46-eb562f179c81" providerId="ADAL" clId="{8FC63BA9-3FF0-43A0-9020-27D0073B8766}" dt="2025-04-29T20:48:59.887" v="459" actId="26606"/>
          <ac:picMkLst>
            <pc:docMk/>
            <pc:sldMk cId="1046083694" sldId="649"/>
            <ac:picMk id="3074" creationId="{F99ADFEF-F685-FD76-767F-6BEE5A4D1D6F}"/>
          </ac:picMkLst>
        </pc:picChg>
      </pc:sldChg>
      <pc:sldChg chg="addSp delSp modSp mod setBg">
        <pc:chgData name="Joanne Hopkins (Public Health Wales - No. 2 Capital Quarter)" userId="2e42b2e2-9ebd-46ce-8e46-eb562f179c81" providerId="ADAL" clId="{8FC63BA9-3FF0-43A0-9020-27D0073B8766}" dt="2025-04-29T20:37:51.607" v="375" actId="26606"/>
        <pc:sldMkLst>
          <pc:docMk/>
          <pc:sldMk cId="1899775404" sldId="653"/>
        </pc:sldMkLst>
        <pc:spChg chg="mod">
          <ac:chgData name="Joanne Hopkins (Public Health Wales - No. 2 Capital Quarter)" userId="2e42b2e2-9ebd-46ce-8e46-eb562f179c81" providerId="ADAL" clId="{8FC63BA9-3FF0-43A0-9020-27D0073B8766}" dt="2025-04-29T20:37:51.607" v="375" actId="26606"/>
          <ac:spMkLst>
            <pc:docMk/>
            <pc:sldMk cId="1899775404" sldId="653"/>
            <ac:spMk id="2" creationId="{3DEE2869-9DD1-9A19-C2E7-7A5070422244}"/>
          </ac:spMkLst>
        </pc:spChg>
        <pc:spChg chg="mod">
          <ac:chgData name="Joanne Hopkins (Public Health Wales - No. 2 Capital Quarter)" userId="2e42b2e2-9ebd-46ce-8e46-eb562f179c81" providerId="ADAL" clId="{8FC63BA9-3FF0-43A0-9020-27D0073B8766}" dt="2025-04-29T20:37:51.607" v="375" actId="26606"/>
          <ac:spMkLst>
            <pc:docMk/>
            <pc:sldMk cId="1899775404" sldId="653"/>
            <ac:spMk id="3" creationId="{796BB82D-3BF4-0F3C-B66C-9365D7EBF00D}"/>
          </ac:spMkLst>
        </pc:spChg>
        <pc:spChg chg="add del">
          <ac:chgData name="Joanne Hopkins (Public Health Wales - No. 2 Capital Quarter)" userId="2e42b2e2-9ebd-46ce-8e46-eb562f179c81" providerId="ADAL" clId="{8FC63BA9-3FF0-43A0-9020-27D0073B8766}" dt="2025-04-29T20:37:51.607" v="375" actId="26606"/>
          <ac:spMkLst>
            <pc:docMk/>
            <pc:sldMk cId="1899775404" sldId="653"/>
            <ac:spMk id="1031" creationId="{04812C46-200A-4DEB-A05E-3ED6C68C2387}"/>
          </ac:spMkLst>
        </pc:spChg>
        <pc:spChg chg="add del">
          <ac:chgData name="Joanne Hopkins (Public Health Wales - No. 2 Capital Quarter)" userId="2e42b2e2-9ebd-46ce-8e46-eb562f179c81" providerId="ADAL" clId="{8FC63BA9-3FF0-43A0-9020-27D0073B8766}" dt="2025-04-29T20:37:51.607" v="375" actId="26606"/>
          <ac:spMkLst>
            <pc:docMk/>
            <pc:sldMk cId="1899775404" sldId="653"/>
            <ac:spMk id="1033" creationId="{D1EA859B-E555-4109-94F3-6700E046E008}"/>
          </ac:spMkLst>
        </pc:spChg>
        <pc:spChg chg="add">
          <ac:chgData name="Joanne Hopkins (Public Health Wales - No. 2 Capital Quarter)" userId="2e42b2e2-9ebd-46ce-8e46-eb562f179c81" providerId="ADAL" clId="{8FC63BA9-3FF0-43A0-9020-27D0073B8766}" dt="2025-04-29T20:37:51.607" v="375" actId="26606"/>
          <ac:spMkLst>
            <pc:docMk/>
            <pc:sldMk cId="1899775404" sldId="653"/>
            <ac:spMk id="1038" creationId="{99F1FFA9-D672-408C-9220-ADEEC6ABDD09}"/>
          </ac:spMkLst>
        </pc:spChg>
        <pc:picChg chg="add mod">
          <ac:chgData name="Joanne Hopkins (Public Health Wales - No. 2 Capital Quarter)" userId="2e42b2e2-9ebd-46ce-8e46-eb562f179c81" providerId="ADAL" clId="{8FC63BA9-3FF0-43A0-9020-27D0073B8766}" dt="2025-04-29T20:37:51.607" v="375" actId="26606"/>
          <ac:picMkLst>
            <pc:docMk/>
            <pc:sldMk cId="1899775404" sldId="653"/>
            <ac:picMk id="4" creationId="{1B731461-C7EC-E511-0861-EF140742A222}"/>
          </ac:picMkLst>
        </pc:picChg>
        <pc:picChg chg="add mod ord">
          <ac:chgData name="Joanne Hopkins (Public Health Wales - No. 2 Capital Quarter)" userId="2e42b2e2-9ebd-46ce-8e46-eb562f179c81" providerId="ADAL" clId="{8FC63BA9-3FF0-43A0-9020-27D0073B8766}" dt="2025-04-29T20:37:51.607" v="375" actId="26606"/>
          <ac:picMkLst>
            <pc:docMk/>
            <pc:sldMk cId="1899775404" sldId="653"/>
            <ac:picMk id="1026" creationId="{3A44F0CF-534A-CA47-8820-44087BD99B94}"/>
          </ac:picMkLst>
        </pc:picChg>
      </pc:sldChg>
      <pc:sldChg chg="add del">
        <pc:chgData name="Joanne Hopkins (Public Health Wales - No. 2 Capital Quarter)" userId="2e42b2e2-9ebd-46ce-8e46-eb562f179c81" providerId="ADAL" clId="{8FC63BA9-3FF0-43A0-9020-27D0073B8766}" dt="2025-04-29T20:28:05.778" v="38"/>
        <pc:sldMkLst>
          <pc:docMk/>
          <pc:sldMk cId="1330005137" sldId="654"/>
        </pc:sldMkLst>
      </pc:sldChg>
      <pc:sldChg chg="addSp delSp modSp new mod setBg">
        <pc:chgData name="Joanne Hopkins (Public Health Wales - No. 2 Capital Quarter)" userId="2e42b2e2-9ebd-46ce-8e46-eb562f179c81" providerId="ADAL" clId="{8FC63BA9-3FF0-43A0-9020-27D0073B8766}" dt="2025-04-29T20:41:51.036" v="382" actId="26606"/>
        <pc:sldMkLst>
          <pc:docMk/>
          <pc:sldMk cId="3027853782" sldId="654"/>
        </pc:sldMkLst>
        <pc:spChg chg="del">
          <ac:chgData name="Joanne Hopkins (Public Health Wales - No. 2 Capital Quarter)" userId="2e42b2e2-9ebd-46ce-8e46-eb562f179c81" providerId="ADAL" clId="{8FC63BA9-3FF0-43A0-9020-27D0073B8766}" dt="2025-04-29T20:41:51.036" v="382" actId="26606"/>
          <ac:spMkLst>
            <pc:docMk/>
            <pc:sldMk cId="3027853782" sldId="654"/>
            <ac:spMk id="2" creationId="{3C180B45-E1DF-B4AD-4539-626CB192851E}"/>
          </ac:spMkLst>
        </pc:spChg>
        <pc:spChg chg="del">
          <ac:chgData name="Joanne Hopkins (Public Health Wales - No. 2 Capital Quarter)" userId="2e42b2e2-9ebd-46ce-8e46-eb562f179c81" providerId="ADAL" clId="{8FC63BA9-3FF0-43A0-9020-27D0073B8766}" dt="2025-04-29T20:41:23.514" v="377"/>
          <ac:spMkLst>
            <pc:docMk/>
            <pc:sldMk cId="3027853782" sldId="654"/>
            <ac:spMk id="3" creationId="{654C2A9D-6E23-93BE-B1FF-6402B79B2621}"/>
          </ac:spMkLst>
        </pc:spChg>
        <pc:spChg chg="add">
          <ac:chgData name="Joanne Hopkins (Public Health Wales - No. 2 Capital Quarter)" userId="2e42b2e2-9ebd-46ce-8e46-eb562f179c81" providerId="ADAL" clId="{8FC63BA9-3FF0-43A0-9020-27D0073B8766}" dt="2025-04-29T20:41:51.036" v="382" actId="26606"/>
          <ac:spMkLst>
            <pc:docMk/>
            <pc:sldMk cId="3027853782" sldId="654"/>
            <ac:spMk id="10" creationId="{42A4FC2C-047E-45A5-965D-8E1E3BF09BC6}"/>
          </ac:spMkLst>
        </pc:spChg>
        <pc:picChg chg="add mod">
          <ac:chgData name="Joanne Hopkins (Public Health Wales - No. 2 Capital Quarter)" userId="2e42b2e2-9ebd-46ce-8e46-eb562f179c81" providerId="ADAL" clId="{8FC63BA9-3FF0-43A0-9020-27D0073B8766}" dt="2025-04-29T20:41:51.036" v="382" actId="26606"/>
          <ac:picMkLst>
            <pc:docMk/>
            <pc:sldMk cId="3027853782" sldId="654"/>
            <ac:picMk id="5" creationId="{D9B32DEA-AB41-BE77-E8B6-5974E62931C2}"/>
          </ac:picMkLst>
        </pc:picChg>
      </pc:sldChg>
      <pc:sldChg chg="modSp new del mod">
        <pc:chgData name="Joanne Hopkins (Public Health Wales - No. 2 Capital Quarter)" userId="2e42b2e2-9ebd-46ce-8e46-eb562f179c81" providerId="ADAL" clId="{8FC63BA9-3FF0-43A0-9020-27D0073B8766}" dt="2025-04-29T20:57:30.065" v="498" actId="47"/>
        <pc:sldMkLst>
          <pc:docMk/>
          <pc:sldMk cId="1139679118" sldId="655"/>
        </pc:sldMkLst>
        <pc:spChg chg="mod">
          <ac:chgData name="Joanne Hopkins (Public Health Wales - No. 2 Capital Quarter)" userId="2e42b2e2-9ebd-46ce-8e46-eb562f179c81" providerId="ADAL" clId="{8FC63BA9-3FF0-43A0-9020-27D0073B8766}" dt="2025-04-29T20:55:52.603" v="474" actId="20577"/>
          <ac:spMkLst>
            <pc:docMk/>
            <pc:sldMk cId="1139679118" sldId="655"/>
            <ac:spMk id="2" creationId="{92B9E92C-8C81-B550-C948-3DF910445AEB}"/>
          </ac:spMkLst>
        </pc:spChg>
      </pc:sldChg>
      <pc:sldChg chg="addSp delSp modSp new mod setBg">
        <pc:chgData name="Joanne Hopkins (Public Health Wales - No. 2 Capital Quarter)" userId="2e42b2e2-9ebd-46ce-8e46-eb562f179c81" providerId="ADAL" clId="{8FC63BA9-3FF0-43A0-9020-27D0073B8766}" dt="2025-04-29T21:19:12.234" v="661" actId="26606"/>
        <pc:sldMkLst>
          <pc:docMk/>
          <pc:sldMk cId="1919154477" sldId="655"/>
        </pc:sldMkLst>
        <pc:spChg chg="mod">
          <ac:chgData name="Joanne Hopkins (Public Health Wales - No. 2 Capital Quarter)" userId="2e42b2e2-9ebd-46ce-8e46-eb562f179c81" providerId="ADAL" clId="{8FC63BA9-3FF0-43A0-9020-27D0073B8766}" dt="2025-04-29T21:19:12.234" v="661" actId="26606"/>
          <ac:spMkLst>
            <pc:docMk/>
            <pc:sldMk cId="1919154477" sldId="655"/>
            <ac:spMk id="2" creationId="{58AD5F91-3E71-49DE-B3A2-CC967CC6D908}"/>
          </ac:spMkLst>
        </pc:spChg>
        <pc:spChg chg="del">
          <ac:chgData name="Joanne Hopkins (Public Health Wales - No. 2 Capital Quarter)" userId="2e42b2e2-9ebd-46ce-8e46-eb562f179c81" providerId="ADAL" clId="{8FC63BA9-3FF0-43A0-9020-27D0073B8766}" dt="2025-04-29T21:01:38.078" v="500" actId="1032"/>
          <ac:spMkLst>
            <pc:docMk/>
            <pc:sldMk cId="1919154477" sldId="655"/>
            <ac:spMk id="3" creationId="{91839668-546E-779E-588C-99F0AB1D5B09}"/>
          </ac:spMkLst>
        </pc:spChg>
        <pc:spChg chg="add del">
          <ac:chgData name="Joanne Hopkins (Public Health Wales - No. 2 Capital Quarter)" userId="2e42b2e2-9ebd-46ce-8e46-eb562f179c81" providerId="ADAL" clId="{8FC63BA9-3FF0-43A0-9020-27D0073B8766}" dt="2025-04-29T21:19:12.234" v="661" actId="26606"/>
          <ac:spMkLst>
            <pc:docMk/>
            <pc:sldMk cId="1919154477" sldId="655"/>
            <ac:spMk id="9" creationId="{FFD44BAB-2F3A-4B95-B9D3-E5B819787FF3}"/>
          </ac:spMkLst>
        </pc:spChg>
        <pc:spChg chg="add del">
          <ac:chgData name="Joanne Hopkins (Public Health Wales - No. 2 Capital Quarter)" userId="2e42b2e2-9ebd-46ce-8e46-eb562f179c81" providerId="ADAL" clId="{8FC63BA9-3FF0-43A0-9020-27D0073B8766}" dt="2025-04-29T21:19:12.203" v="660" actId="26606"/>
          <ac:spMkLst>
            <pc:docMk/>
            <pc:sldMk cId="1919154477" sldId="655"/>
            <ac:spMk id="20" creationId="{9D80C9EF-3CC6-4ECC-9C2D-9D0396C96ED9}"/>
          </ac:spMkLst>
        </pc:spChg>
        <pc:spChg chg="add del">
          <ac:chgData name="Joanne Hopkins (Public Health Wales - No. 2 Capital Quarter)" userId="2e42b2e2-9ebd-46ce-8e46-eb562f179c81" providerId="ADAL" clId="{8FC63BA9-3FF0-43A0-9020-27D0073B8766}" dt="2025-04-29T21:19:12.203" v="660" actId="26606"/>
          <ac:spMkLst>
            <pc:docMk/>
            <pc:sldMk cId="1919154477" sldId="655"/>
            <ac:spMk id="22" creationId="{5DA32751-37A2-45C0-BE94-63D375E27003}"/>
          </ac:spMkLst>
        </pc:spChg>
        <pc:spChg chg="add del">
          <ac:chgData name="Joanne Hopkins (Public Health Wales - No. 2 Capital Quarter)" userId="2e42b2e2-9ebd-46ce-8e46-eb562f179c81" providerId="ADAL" clId="{8FC63BA9-3FF0-43A0-9020-27D0073B8766}" dt="2025-04-29T21:19:12.203" v="660" actId="26606"/>
          <ac:spMkLst>
            <pc:docMk/>
            <pc:sldMk cId="1919154477" sldId="655"/>
            <ac:spMk id="24" creationId="{E659831F-0D9A-4C63-9EBB-8435B85A440F}"/>
          </ac:spMkLst>
        </pc:spChg>
        <pc:spChg chg="add del">
          <ac:chgData name="Joanne Hopkins (Public Health Wales - No. 2 Capital Quarter)" userId="2e42b2e2-9ebd-46ce-8e46-eb562f179c81" providerId="ADAL" clId="{8FC63BA9-3FF0-43A0-9020-27D0073B8766}" dt="2025-04-29T21:19:12.203" v="660" actId="26606"/>
          <ac:spMkLst>
            <pc:docMk/>
            <pc:sldMk cId="1919154477" sldId="655"/>
            <ac:spMk id="26" creationId="{5A55FBCD-CD42-40F5-8A1B-3203F9CAEEAA}"/>
          </ac:spMkLst>
        </pc:spChg>
        <pc:spChg chg="add">
          <ac:chgData name="Joanne Hopkins (Public Health Wales - No. 2 Capital Quarter)" userId="2e42b2e2-9ebd-46ce-8e46-eb562f179c81" providerId="ADAL" clId="{8FC63BA9-3FF0-43A0-9020-27D0073B8766}" dt="2025-04-29T21:19:12.234" v="661" actId="26606"/>
          <ac:spMkLst>
            <pc:docMk/>
            <pc:sldMk cId="1919154477" sldId="655"/>
            <ac:spMk id="28" creationId="{55222F96-971A-4F90-B841-6BAB416C7AC1}"/>
          </ac:spMkLst>
        </pc:spChg>
        <pc:spChg chg="add">
          <ac:chgData name="Joanne Hopkins (Public Health Wales - No. 2 Capital Quarter)" userId="2e42b2e2-9ebd-46ce-8e46-eb562f179c81" providerId="ADAL" clId="{8FC63BA9-3FF0-43A0-9020-27D0073B8766}" dt="2025-04-29T21:19:12.234" v="661" actId="26606"/>
          <ac:spMkLst>
            <pc:docMk/>
            <pc:sldMk cId="1919154477" sldId="655"/>
            <ac:spMk id="29" creationId="{3756B343-807D-456E-AA26-80E96B75D13B}"/>
          </ac:spMkLst>
        </pc:spChg>
        <pc:spChg chg="add">
          <ac:chgData name="Joanne Hopkins (Public Health Wales - No. 2 Capital Quarter)" userId="2e42b2e2-9ebd-46ce-8e46-eb562f179c81" providerId="ADAL" clId="{8FC63BA9-3FF0-43A0-9020-27D0073B8766}" dt="2025-04-29T21:19:12.234" v="661" actId="26606"/>
          <ac:spMkLst>
            <pc:docMk/>
            <pc:sldMk cId="1919154477" sldId="655"/>
            <ac:spMk id="30" creationId="{08980754-6F4B-43C9-B9BE-127B6BED6586}"/>
          </ac:spMkLst>
        </pc:spChg>
        <pc:spChg chg="add">
          <ac:chgData name="Joanne Hopkins (Public Health Wales - No. 2 Capital Quarter)" userId="2e42b2e2-9ebd-46ce-8e46-eb562f179c81" providerId="ADAL" clId="{8FC63BA9-3FF0-43A0-9020-27D0073B8766}" dt="2025-04-29T21:19:12.234" v="661" actId="26606"/>
          <ac:spMkLst>
            <pc:docMk/>
            <pc:sldMk cId="1919154477" sldId="655"/>
            <ac:spMk id="31" creationId="{2C1BBA94-3F40-40AA-8BB9-E69E25E537C1}"/>
          </ac:spMkLst>
        </pc:spChg>
        <pc:spChg chg="add">
          <ac:chgData name="Joanne Hopkins (Public Health Wales - No. 2 Capital Quarter)" userId="2e42b2e2-9ebd-46ce-8e46-eb562f179c81" providerId="ADAL" clId="{8FC63BA9-3FF0-43A0-9020-27D0073B8766}" dt="2025-04-29T21:19:12.234" v="661" actId="26606"/>
          <ac:spMkLst>
            <pc:docMk/>
            <pc:sldMk cId="1919154477" sldId="655"/>
            <ac:spMk id="32" creationId="{169CC832-2974-4E8D-90ED-3E2941BA7336}"/>
          </ac:spMkLst>
        </pc:spChg>
        <pc:grpChg chg="add del">
          <ac:chgData name="Joanne Hopkins (Public Health Wales - No. 2 Capital Quarter)" userId="2e42b2e2-9ebd-46ce-8e46-eb562f179c81" providerId="ADAL" clId="{8FC63BA9-3FF0-43A0-9020-27D0073B8766}" dt="2025-04-29T21:19:12.234" v="661" actId="26606"/>
          <ac:grpSpMkLst>
            <pc:docMk/>
            <pc:sldMk cId="1919154477" sldId="655"/>
            <ac:grpSpMk id="11" creationId="{5C6AE2F4-5A2E-4357-A1D8-6142F9BDC8E3}"/>
          </ac:grpSpMkLst>
        </pc:grpChg>
        <pc:graphicFrameChg chg="add mod ord modGraphic">
          <ac:chgData name="Joanne Hopkins (Public Health Wales - No. 2 Capital Quarter)" userId="2e42b2e2-9ebd-46ce-8e46-eb562f179c81" providerId="ADAL" clId="{8FC63BA9-3FF0-43A0-9020-27D0073B8766}" dt="2025-04-29T21:19:12.234" v="661" actId="26606"/>
          <ac:graphicFrameMkLst>
            <pc:docMk/>
            <pc:sldMk cId="1919154477" sldId="655"/>
            <ac:graphicFrameMk id="4" creationId="{756E4C6B-0EEF-6A6C-4206-C454CE0D709E}"/>
          </ac:graphicFrameMkLst>
        </pc:graphicFrameChg>
        <pc:picChg chg="add mod">
          <ac:chgData name="Joanne Hopkins (Public Health Wales - No. 2 Capital Quarter)" userId="2e42b2e2-9ebd-46ce-8e46-eb562f179c81" providerId="ADAL" clId="{8FC63BA9-3FF0-43A0-9020-27D0073B8766}" dt="2025-04-29T21:19:12.234" v="661" actId="26606"/>
          <ac:picMkLst>
            <pc:docMk/>
            <pc:sldMk cId="1919154477" sldId="655"/>
            <ac:picMk id="5" creationId="{E48E66D6-A770-0C59-41B6-B4A375DD53A9}"/>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8547401-AF06-4CF3-A97E-8CFCBDE7FB3D}" type="doc">
      <dgm:prSet loTypeId="urn:microsoft.com/office/officeart/2005/8/layout/hList3" loCatId="list" qsTypeId="urn:microsoft.com/office/officeart/2005/8/quickstyle/simple2" qsCatId="simple" csTypeId="urn:microsoft.com/office/officeart/2005/8/colors/colorful2" csCatId="colorful" phldr="1"/>
      <dgm:spPr/>
      <dgm:t>
        <a:bodyPr/>
        <a:lstStyle/>
        <a:p>
          <a:endParaRPr lang="en-GB"/>
        </a:p>
      </dgm:t>
    </dgm:pt>
    <dgm:pt modelId="{4A3D3C02-5019-4F17-A07A-8C1D7BC884F9}">
      <dgm:prSet phldrT="[Text]"/>
      <dgm:spPr/>
      <dgm:t>
        <a:bodyPr/>
        <a:lstStyle/>
        <a:p>
          <a:r>
            <a:rPr lang="en-GB" dirty="0"/>
            <a:t>Public Narrative</a:t>
          </a:r>
        </a:p>
      </dgm:t>
    </dgm:pt>
    <dgm:pt modelId="{468E0892-ED9E-41EA-9AD6-CFD8490DAA63}" type="parTrans" cxnId="{D72DA3B2-8D5D-402A-A50A-3D2E3161B648}">
      <dgm:prSet/>
      <dgm:spPr/>
      <dgm:t>
        <a:bodyPr/>
        <a:lstStyle/>
        <a:p>
          <a:endParaRPr lang="en-GB"/>
        </a:p>
      </dgm:t>
    </dgm:pt>
    <dgm:pt modelId="{22B731A0-9B59-413B-82EF-41CEB0297335}" type="sibTrans" cxnId="{D72DA3B2-8D5D-402A-A50A-3D2E3161B648}">
      <dgm:prSet/>
      <dgm:spPr/>
      <dgm:t>
        <a:bodyPr/>
        <a:lstStyle/>
        <a:p>
          <a:endParaRPr lang="en-GB"/>
        </a:p>
      </dgm:t>
    </dgm:pt>
    <dgm:pt modelId="{8389136D-8ACE-4948-8DEE-EEAF5534909A}">
      <dgm:prSet phldrT="[Text]"/>
      <dgm:spPr/>
      <dgm:t>
        <a:bodyPr/>
        <a:lstStyle/>
        <a:p>
          <a:r>
            <a:rPr lang="en-GB" dirty="0"/>
            <a:t>Trauma-informed NHS </a:t>
          </a:r>
        </a:p>
      </dgm:t>
    </dgm:pt>
    <dgm:pt modelId="{5CD077B8-34AF-4DC5-B516-63DB3089AEAB}" type="parTrans" cxnId="{16769323-89B8-4562-9E65-34D258FE3EB3}">
      <dgm:prSet/>
      <dgm:spPr/>
      <dgm:t>
        <a:bodyPr/>
        <a:lstStyle/>
        <a:p>
          <a:endParaRPr lang="en-GB"/>
        </a:p>
      </dgm:t>
    </dgm:pt>
    <dgm:pt modelId="{3B74BA86-12F6-4790-8EFC-22E285675F63}" type="sibTrans" cxnId="{16769323-89B8-4562-9E65-34D258FE3EB3}">
      <dgm:prSet/>
      <dgm:spPr/>
      <dgm:t>
        <a:bodyPr/>
        <a:lstStyle/>
        <a:p>
          <a:endParaRPr lang="en-GB"/>
        </a:p>
      </dgm:t>
    </dgm:pt>
    <dgm:pt modelId="{F54E5722-7CB9-442A-BFD8-5A5903F3912D}">
      <dgm:prSet phldrT="[Text]"/>
      <dgm:spPr/>
      <dgm:t>
        <a:bodyPr/>
        <a:lstStyle/>
        <a:p>
          <a:r>
            <a:rPr lang="en-GB" dirty="0"/>
            <a:t>Trauma-informed Social Care</a:t>
          </a:r>
        </a:p>
      </dgm:t>
    </dgm:pt>
    <dgm:pt modelId="{AD44F825-38A6-44CB-ABD3-006A8F7A37C7}" type="parTrans" cxnId="{64F3BE19-1A39-4344-93BF-1965EDB55C70}">
      <dgm:prSet/>
      <dgm:spPr/>
      <dgm:t>
        <a:bodyPr/>
        <a:lstStyle/>
        <a:p>
          <a:endParaRPr lang="en-GB"/>
        </a:p>
      </dgm:t>
    </dgm:pt>
    <dgm:pt modelId="{FB17CB67-AB82-4B93-B7B0-4E9EFCADAECD}" type="sibTrans" cxnId="{64F3BE19-1A39-4344-93BF-1965EDB55C70}">
      <dgm:prSet/>
      <dgm:spPr/>
      <dgm:t>
        <a:bodyPr/>
        <a:lstStyle/>
        <a:p>
          <a:endParaRPr lang="en-GB"/>
        </a:p>
      </dgm:t>
    </dgm:pt>
    <dgm:pt modelId="{9061B71D-9340-4344-A7C8-7F7EEB37F6CF}">
      <dgm:prSet phldrT="[Text]"/>
      <dgm:spPr/>
      <dgm:t>
        <a:bodyPr/>
        <a:lstStyle/>
        <a:p>
          <a:r>
            <a:rPr lang="en-GB" dirty="0"/>
            <a:t>Trauma-informed Education System</a:t>
          </a:r>
        </a:p>
      </dgm:t>
    </dgm:pt>
    <dgm:pt modelId="{95F456AF-457E-46AA-B428-B8C2B8D0134D}" type="parTrans" cxnId="{1FBEF960-9E8C-44B1-BD0D-570E603F39E3}">
      <dgm:prSet/>
      <dgm:spPr/>
      <dgm:t>
        <a:bodyPr/>
        <a:lstStyle/>
        <a:p>
          <a:endParaRPr lang="en-GB"/>
        </a:p>
      </dgm:t>
    </dgm:pt>
    <dgm:pt modelId="{BEA7015E-D687-48CD-A691-4B7258E38D88}" type="sibTrans" cxnId="{1FBEF960-9E8C-44B1-BD0D-570E603F39E3}">
      <dgm:prSet/>
      <dgm:spPr/>
      <dgm:t>
        <a:bodyPr/>
        <a:lstStyle/>
        <a:p>
          <a:endParaRPr lang="en-GB"/>
        </a:p>
      </dgm:t>
    </dgm:pt>
    <dgm:pt modelId="{86D1D00D-D8D3-42D0-916A-85AA224D259E}" type="pres">
      <dgm:prSet presAssocID="{28547401-AF06-4CF3-A97E-8CFCBDE7FB3D}" presName="composite" presStyleCnt="0">
        <dgm:presLayoutVars>
          <dgm:chMax val="1"/>
          <dgm:dir/>
          <dgm:resizeHandles val="exact"/>
        </dgm:presLayoutVars>
      </dgm:prSet>
      <dgm:spPr/>
    </dgm:pt>
    <dgm:pt modelId="{FFAB0B2C-46F2-4E04-A41F-4C4018B73EC8}" type="pres">
      <dgm:prSet presAssocID="{4A3D3C02-5019-4F17-A07A-8C1D7BC884F9}" presName="roof" presStyleLbl="dkBgShp" presStyleIdx="0" presStyleCnt="2"/>
      <dgm:spPr/>
    </dgm:pt>
    <dgm:pt modelId="{49BDCEE0-7C07-4694-A049-8E5A1D39CD8F}" type="pres">
      <dgm:prSet presAssocID="{4A3D3C02-5019-4F17-A07A-8C1D7BC884F9}" presName="pillars" presStyleCnt="0"/>
      <dgm:spPr/>
    </dgm:pt>
    <dgm:pt modelId="{37B6BFCB-0DA2-4509-9A58-33D8D414F35C}" type="pres">
      <dgm:prSet presAssocID="{4A3D3C02-5019-4F17-A07A-8C1D7BC884F9}" presName="pillar1" presStyleLbl="node1" presStyleIdx="0" presStyleCnt="3">
        <dgm:presLayoutVars>
          <dgm:bulletEnabled val="1"/>
        </dgm:presLayoutVars>
      </dgm:prSet>
      <dgm:spPr/>
    </dgm:pt>
    <dgm:pt modelId="{99B67D14-36ED-4029-9991-33CF8FCF1465}" type="pres">
      <dgm:prSet presAssocID="{F54E5722-7CB9-442A-BFD8-5A5903F3912D}" presName="pillarX" presStyleLbl="node1" presStyleIdx="1" presStyleCnt="3">
        <dgm:presLayoutVars>
          <dgm:bulletEnabled val="1"/>
        </dgm:presLayoutVars>
      </dgm:prSet>
      <dgm:spPr/>
    </dgm:pt>
    <dgm:pt modelId="{34FC5766-8DB4-47CE-930D-99F721900AFA}" type="pres">
      <dgm:prSet presAssocID="{9061B71D-9340-4344-A7C8-7F7EEB37F6CF}" presName="pillarX" presStyleLbl="node1" presStyleIdx="2" presStyleCnt="3">
        <dgm:presLayoutVars>
          <dgm:bulletEnabled val="1"/>
        </dgm:presLayoutVars>
      </dgm:prSet>
      <dgm:spPr/>
    </dgm:pt>
    <dgm:pt modelId="{3D4F460B-3D92-4578-B04B-3569B1A568EF}" type="pres">
      <dgm:prSet presAssocID="{4A3D3C02-5019-4F17-A07A-8C1D7BC884F9}" presName="base" presStyleLbl="dkBgShp" presStyleIdx="1" presStyleCnt="2"/>
      <dgm:spPr/>
    </dgm:pt>
  </dgm:ptLst>
  <dgm:cxnLst>
    <dgm:cxn modelId="{5E21EF15-F7DD-4C90-A77B-25CBDF5E73E2}" type="presOf" srcId="{4A3D3C02-5019-4F17-A07A-8C1D7BC884F9}" destId="{FFAB0B2C-46F2-4E04-A41F-4C4018B73EC8}" srcOrd="0" destOrd="0" presId="urn:microsoft.com/office/officeart/2005/8/layout/hList3"/>
    <dgm:cxn modelId="{64F3BE19-1A39-4344-93BF-1965EDB55C70}" srcId="{4A3D3C02-5019-4F17-A07A-8C1D7BC884F9}" destId="{F54E5722-7CB9-442A-BFD8-5A5903F3912D}" srcOrd="1" destOrd="0" parTransId="{AD44F825-38A6-44CB-ABD3-006A8F7A37C7}" sibTransId="{FB17CB67-AB82-4B93-B7B0-4E9EFCADAECD}"/>
    <dgm:cxn modelId="{16769323-89B8-4562-9E65-34D258FE3EB3}" srcId="{4A3D3C02-5019-4F17-A07A-8C1D7BC884F9}" destId="{8389136D-8ACE-4948-8DEE-EEAF5534909A}" srcOrd="0" destOrd="0" parTransId="{5CD077B8-34AF-4DC5-B516-63DB3089AEAB}" sibTransId="{3B74BA86-12F6-4790-8EFC-22E285675F63}"/>
    <dgm:cxn modelId="{956D9630-A653-48FB-9DE7-4117EE47C66B}" type="presOf" srcId="{F54E5722-7CB9-442A-BFD8-5A5903F3912D}" destId="{99B67D14-36ED-4029-9991-33CF8FCF1465}" srcOrd="0" destOrd="0" presId="urn:microsoft.com/office/officeart/2005/8/layout/hList3"/>
    <dgm:cxn modelId="{1FBEF960-9E8C-44B1-BD0D-570E603F39E3}" srcId="{4A3D3C02-5019-4F17-A07A-8C1D7BC884F9}" destId="{9061B71D-9340-4344-A7C8-7F7EEB37F6CF}" srcOrd="2" destOrd="0" parTransId="{95F456AF-457E-46AA-B428-B8C2B8D0134D}" sibTransId="{BEA7015E-D687-48CD-A691-4B7258E38D88}"/>
    <dgm:cxn modelId="{7F4A3659-A8FA-40DF-8A49-3662430AAD92}" type="presOf" srcId="{8389136D-8ACE-4948-8DEE-EEAF5534909A}" destId="{37B6BFCB-0DA2-4509-9A58-33D8D414F35C}" srcOrd="0" destOrd="0" presId="urn:microsoft.com/office/officeart/2005/8/layout/hList3"/>
    <dgm:cxn modelId="{00F0FE8B-1011-4F05-A0C6-3B0E40FF178D}" type="presOf" srcId="{9061B71D-9340-4344-A7C8-7F7EEB37F6CF}" destId="{34FC5766-8DB4-47CE-930D-99F721900AFA}" srcOrd="0" destOrd="0" presId="urn:microsoft.com/office/officeart/2005/8/layout/hList3"/>
    <dgm:cxn modelId="{D72DA3B2-8D5D-402A-A50A-3D2E3161B648}" srcId="{28547401-AF06-4CF3-A97E-8CFCBDE7FB3D}" destId="{4A3D3C02-5019-4F17-A07A-8C1D7BC884F9}" srcOrd="0" destOrd="0" parTransId="{468E0892-ED9E-41EA-9AD6-CFD8490DAA63}" sibTransId="{22B731A0-9B59-413B-82EF-41CEB0297335}"/>
    <dgm:cxn modelId="{BF7C60F7-4405-45F8-A6C0-BF078F2F78AB}" type="presOf" srcId="{28547401-AF06-4CF3-A97E-8CFCBDE7FB3D}" destId="{86D1D00D-D8D3-42D0-916A-85AA224D259E}" srcOrd="0" destOrd="0" presId="urn:microsoft.com/office/officeart/2005/8/layout/hList3"/>
    <dgm:cxn modelId="{59411425-0106-4AC2-8815-7F1F862C6BD6}" type="presParOf" srcId="{86D1D00D-D8D3-42D0-916A-85AA224D259E}" destId="{FFAB0B2C-46F2-4E04-A41F-4C4018B73EC8}" srcOrd="0" destOrd="0" presId="urn:microsoft.com/office/officeart/2005/8/layout/hList3"/>
    <dgm:cxn modelId="{7C48A398-72B8-42B6-A4C2-5B2412CCF509}" type="presParOf" srcId="{86D1D00D-D8D3-42D0-916A-85AA224D259E}" destId="{49BDCEE0-7C07-4694-A049-8E5A1D39CD8F}" srcOrd="1" destOrd="0" presId="urn:microsoft.com/office/officeart/2005/8/layout/hList3"/>
    <dgm:cxn modelId="{B145E0CE-0D9B-4EF4-92C3-E2E369C21389}" type="presParOf" srcId="{49BDCEE0-7C07-4694-A049-8E5A1D39CD8F}" destId="{37B6BFCB-0DA2-4509-9A58-33D8D414F35C}" srcOrd="0" destOrd="0" presId="urn:microsoft.com/office/officeart/2005/8/layout/hList3"/>
    <dgm:cxn modelId="{1D2BFF6F-CE7E-4A63-8619-777F930A20CF}" type="presParOf" srcId="{49BDCEE0-7C07-4694-A049-8E5A1D39CD8F}" destId="{99B67D14-36ED-4029-9991-33CF8FCF1465}" srcOrd="1" destOrd="0" presId="urn:microsoft.com/office/officeart/2005/8/layout/hList3"/>
    <dgm:cxn modelId="{B50C91FA-8C68-4A8D-A08E-8A0611FC1E14}" type="presParOf" srcId="{49BDCEE0-7C07-4694-A049-8E5A1D39CD8F}" destId="{34FC5766-8DB4-47CE-930D-99F721900AFA}" srcOrd="2" destOrd="0" presId="urn:microsoft.com/office/officeart/2005/8/layout/hList3"/>
    <dgm:cxn modelId="{130520E8-1302-4A59-B9D0-642E1E1BB53C}" type="presParOf" srcId="{86D1D00D-D8D3-42D0-916A-85AA224D259E}" destId="{3D4F460B-3D92-4578-B04B-3569B1A568EF}"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AB0B2C-46F2-4E04-A41F-4C4018B73EC8}">
      <dsp:nvSpPr>
        <dsp:cNvPr id="0" name=""/>
        <dsp:cNvSpPr/>
      </dsp:nvSpPr>
      <dsp:spPr>
        <a:xfrm>
          <a:off x="0" y="0"/>
          <a:ext cx="4282984" cy="1053582"/>
        </a:xfrm>
        <a:prstGeom prst="rect">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79070" tIns="179070" rIns="179070" bIns="179070" numCol="1" spcCol="1270" anchor="ctr" anchorCtr="0">
          <a:noAutofit/>
        </a:bodyPr>
        <a:lstStyle/>
        <a:p>
          <a:pPr marL="0" lvl="0" indent="0" algn="ctr" defTabSz="2089150">
            <a:lnSpc>
              <a:spcPct val="90000"/>
            </a:lnSpc>
            <a:spcBef>
              <a:spcPct val="0"/>
            </a:spcBef>
            <a:spcAft>
              <a:spcPct val="35000"/>
            </a:spcAft>
            <a:buNone/>
          </a:pPr>
          <a:r>
            <a:rPr lang="en-GB" sz="4700" kern="1200" dirty="0"/>
            <a:t>Public Narrative</a:t>
          </a:r>
        </a:p>
      </dsp:txBody>
      <dsp:txXfrm>
        <a:off x="0" y="0"/>
        <a:ext cx="4282984" cy="1053582"/>
      </dsp:txXfrm>
    </dsp:sp>
    <dsp:sp modelId="{37B6BFCB-0DA2-4509-9A58-33D8D414F35C}">
      <dsp:nvSpPr>
        <dsp:cNvPr id="0" name=""/>
        <dsp:cNvSpPr/>
      </dsp:nvSpPr>
      <dsp:spPr>
        <a:xfrm>
          <a:off x="2091" y="1053582"/>
          <a:ext cx="1426267" cy="2212524"/>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t>Trauma-informed NHS </a:t>
          </a:r>
        </a:p>
      </dsp:txBody>
      <dsp:txXfrm>
        <a:off x="2091" y="1053582"/>
        <a:ext cx="1426267" cy="2212524"/>
      </dsp:txXfrm>
    </dsp:sp>
    <dsp:sp modelId="{99B67D14-36ED-4029-9991-33CF8FCF1465}">
      <dsp:nvSpPr>
        <dsp:cNvPr id="0" name=""/>
        <dsp:cNvSpPr/>
      </dsp:nvSpPr>
      <dsp:spPr>
        <a:xfrm>
          <a:off x="1428358" y="1053582"/>
          <a:ext cx="1426267" cy="2212524"/>
        </a:xfrm>
        <a:prstGeom prst="rect">
          <a:avLst/>
        </a:prstGeom>
        <a:solidFill>
          <a:schemeClr val="accent2">
            <a:hueOff val="-727682"/>
            <a:satOff val="-41964"/>
            <a:lumOff val="4314"/>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t>Trauma-informed Social Care</a:t>
          </a:r>
        </a:p>
      </dsp:txBody>
      <dsp:txXfrm>
        <a:off x="1428358" y="1053582"/>
        <a:ext cx="1426267" cy="2212524"/>
      </dsp:txXfrm>
    </dsp:sp>
    <dsp:sp modelId="{34FC5766-8DB4-47CE-930D-99F721900AFA}">
      <dsp:nvSpPr>
        <dsp:cNvPr id="0" name=""/>
        <dsp:cNvSpPr/>
      </dsp:nvSpPr>
      <dsp:spPr>
        <a:xfrm>
          <a:off x="2854625" y="1053582"/>
          <a:ext cx="1426267" cy="2212524"/>
        </a:xfrm>
        <a:prstGeom prst="rect">
          <a:avLst/>
        </a:prstGeom>
        <a:solidFill>
          <a:schemeClr val="accent2">
            <a:hueOff val="-1455363"/>
            <a:satOff val="-83928"/>
            <a:lumOff val="8628"/>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t>Trauma-informed Education System</a:t>
          </a:r>
        </a:p>
      </dsp:txBody>
      <dsp:txXfrm>
        <a:off x="2854625" y="1053582"/>
        <a:ext cx="1426267" cy="2212524"/>
      </dsp:txXfrm>
    </dsp:sp>
    <dsp:sp modelId="{3D4F460B-3D92-4578-B04B-3569B1A568EF}">
      <dsp:nvSpPr>
        <dsp:cNvPr id="0" name=""/>
        <dsp:cNvSpPr/>
      </dsp:nvSpPr>
      <dsp:spPr>
        <a:xfrm>
          <a:off x="0" y="3266106"/>
          <a:ext cx="4282984" cy="245836"/>
        </a:xfrm>
        <a:prstGeom prst="rect">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A032B2-1A25-4836-8AB6-99F08EED3A6A}" type="datetimeFigureOut">
              <a:rPr lang="en-GB" smtClean="0"/>
              <a:t>29/04/2025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DE0983-B717-45B2-BDDD-E8E627CEFB9C}" type="slidenum">
              <a:rPr lang="en-GB" smtClean="0"/>
              <a:t>‹#›</a:t>
            </a:fld>
            <a:endParaRPr lang="en-GB"/>
          </a:p>
        </p:txBody>
      </p:sp>
    </p:spTree>
    <p:extLst>
      <p:ext uri="{BB962C8B-B14F-4D97-AF65-F5344CB8AC3E}">
        <p14:creationId xmlns:p14="http://schemas.microsoft.com/office/powerpoint/2010/main" val="11401225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B721FB3-2FB1-D246-9430-EC4C2EC16AD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289758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emf"/><Relationship Id="rId1" Type="http://schemas.openxmlformats.org/officeDocument/2006/relationships/slideMaster" Target="../slideMasters/slideMaster2.xml"/><Relationship Id="rId5" Type="http://schemas.openxmlformats.org/officeDocument/2006/relationships/image" Target="../media/image7.emf"/><Relationship Id="rId4" Type="http://schemas.openxmlformats.org/officeDocument/2006/relationships/image" Target="../media/image6.emf"/></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emf"/><Relationship Id="rId1" Type="http://schemas.openxmlformats.org/officeDocument/2006/relationships/slideMaster" Target="../slideMasters/slideMaster2.xml"/><Relationship Id="rId5" Type="http://schemas.openxmlformats.org/officeDocument/2006/relationships/image" Target="../media/image7.emf"/><Relationship Id="rId4" Type="http://schemas.openxmlformats.org/officeDocument/2006/relationships/image" Target="../media/image6.emf"/></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5.emf"/><Relationship Id="rId1" Type="http://schemas.openxmlformats.org/officeDocument/2006/relationships/slideMaster" Target="../slideMasters/slideMaster2.xml"/><Relationship Id="rId5" Type="http://schemas.openxmlformats.org/officeDocument/2006/relationships/image" Target="../media/image10.emf"/><Relationship Id="rId4" Type="http://schemas.openxmlformats.org/officeDocument/2006/relationships/image" Target="../media/image9.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07BFCA-A805-D485-EE74-BC89177A069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98F39E7-691F-F713-5333-6D4E26923A2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AB87D30-923F-BADD-F327-509A73E8CD49}"/>
              </a:ext>
            </a:extLst>
          </p:cNvPr>
          <p:cNvSpPr>
            <a:spLocks noGrp="1"/>
          </p:cNvSpPr>
          <p:nvPr>
            <p:ph type="dt" sz="half" idx="10"/>
          </p:nvPr>
        </p:nvSpPr>
        <p:spPr/>
        <p:txBody>
          <a:bodyPr/>
          <a:lstStyle/>
          <a:p>
            <a:fld id="{0A03D949-D933-4B88-99A3-6107E96AB4BC}" type="datetimeFigureOut">
              <a:rPr lang="en-GB" smtClean="0"/>
              <a:t>29/04/2025</a:t>
            </a:fld>
            <a:endParaRPr lang="en-GB"/>
          </a:p>
        </p:txBody>
      </p:sp>
      <p:sp>
        <p:nvSpPr>
          <p:cNvPr id="5" name="Footer Placeholder 4">
            <a:extLst>
              <a:ext uri="{FF2B5EF4-FFF2-40B4-BE49-F238E27FC236}">
                <a16:creationId xmlns:a16="http://schemas.microsoft.com/office/drawing/2014/main" id="{01479B2E-64C3-68B9-5BC1-39F2F5CFB97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01DCF9E-08A9-D05A-B5CF-8A4F0CA6527B}"/>
              </a:ext>
            </a:extLst>
          </p:cNvPr>
          <p:cNvSpPr>
            <a:spLocks noGrp="1"/>
          </p:cNvSpPr>
          <p:nvPr>
            <p:ph type="sldNum" sz="quarter" idx="12"/>
          </p:nvPr>
        </p:nvSpPr>
        <p:spPr/>
        <p:txBody>
          <a:bodyPr/>
          <a:lstStyle/>
          <a:p>
            <a:fld id="{6A6B7CD8-D33F-4B14-AA9E-7EC6D03696A5}" type="slidenum">
              <a:rPr lang="en-GB" smtClean="0"/>
              <a:t>‹#›</a:t>
            </a:fld>
            <a:endParaRPr lang="en-GB"/>
          </a:p>
        </p:txBody>
      </p:sp>
    </p:spTree>
    <p:extLst>
      <p:ext uri="{BB962C8B-B14F-4D97-AF65-F5344CB8AC3E}">
        <p14:creationId xmlns:p14="http://schemas.microsoft.com/office/powerpoint/2010/main" val="3322462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F05405-A10A-693F-F573-AE11A14BCCF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0A2E807-12A8-9AB9-5E12-C9DEA07B37A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EF1F7D9-AB49-637F-10CF-05E6D678A6AA}"/>
              </a:ext>
            </a:extLst>
          </p:cNvPr>
          <p:cNvSpPr>
            <a:spLocks noGrp="1"/>
          </p:cNvSpPr>
          <p:nvPr>
            <p:ph type="dt" sz="half" idx="10"/>
          </p:nvPr>
        </p:nvSpPr>
        <p:spPr/>
        <p:txBody>
          <a:bodyPr/>
          <a:lstStyle/>
          <a:p>
            <a:fld id="{0A03D949-D933-4B88-99A3-6107E96AB4BC}" type="datetimeFigureOut">
              <a:rPr lang="en-GB" smtClean="0"/>
              <a:t>29/04/2025</a:t>
            </a:fld>
            <a:endParaRPr lang="en-GB"/>
          </a:p>
        </p:txBody>
      </p:sp>
      <p:sp>
        <p:nvSpPr>
          <p:cNvPr id="5" name="Footer Placeholder 4">
            <a:extLst>
              <a:ext uri="{FF2B5EF4-FFF2-40B4-BE49-F238E27FC236}">
                <a16:creationId xmlns:a16="http://schemas.microsoft.com/office/drawing/2014/main" id="{CC42DA27-06EE-87A0-EB71-862DB38FD1F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FB53A72-5FDF-02B7-0C96-80B872138A07}"/>
              </a:ext>
            </a:extLst>
          </p:cNvPr>
          <p:cNvSpPr>
            <a:spLocks noGrp="1"/>
          </p:cNvSpPr>
          <p:nvPr>
            <p:ph type="sldNum" sz="quarter" idx="12"/>
          </p:nvPr>
        </p:nvSpPr>
        <p:spPr/>
        <p:txBody>
          <a:bodyPr/>
          <a:lstStyle/>
          <a:p>
            <a:fld id="{6A6B7CD8-D33F-4B14-AA9E-7EC6D03696A5}" type="slidenum">
              <a:rPr lang="en-GB" smtClean="0"/>
              <a:t>‹#›</a:t>
            </a:fld>
            <a:endParaRPr lang="en-GB"/>
          </a:p>
        </p:txBody>
      </p:sp>
    </p:spTree>
    <p:extLst>
      <p:ext uri="{BB962C8B-B14F-4D97-AF65-F5344CB8AC3E}">
        <p14:creationId xmlns:p14="http://schemas.microsoft.com/office/powerpoint/2010/main" val="3430468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087DA7F-0241-2050-D386-B1680387F29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C504AE6-D542-5033-FA27-53650B15A92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EFA1454-1CB9-5733-75E5-AC607EFCC01B}"/>
              </a:ext>
            </a:extLst>
          </p:cNvPr>
          <p:cNvSpPr>
            <a:spLocks noGrp="1"/>
          </p:cNvSpPr>
          <p:nvPr>
            <p:ph type="dt" sz="half" idx="10"/>
          </p:nvPr>
        </p:nvSpPr>
        <p:spPr/>
        <p:txBody>
          <a:bodyPr/>
          <a:lstStyle/>
          <a:p>
            <a:fld id="{0A03D949-D933-4B88-99A3-6107E96AB4BC}" type="datetimeFigureOut">
              <a:rPr lang="en-GB" smtClean="0"/>
              <a:t>29/04/2025</a:t>
            </a:fld>
            <a:endParaRPr lang="en-GB"/>
          </a:p>
        </p:txBody>
      </p:sp>
      <p:sp>
        <p:nvSpPr>
          <p:cNvPr id="5" name="Footer Placeholder 4">
            <a:extLst>
              <a:ext uri="{FF2B5EF4-FFF2-40B4-BE49-F238E27FC236}">
                <a16:creationId xmlns:a16="http://schemas.microsoft.com/office/drawing/2014/main" id="{4131761B-D98D-9DC0-FDA2-F2AC0115CC1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F405710-351B-3026-7F15-8842C9249D19}"/>
              </a:ext>
            </a:extLst>
          </p:cNvPr>
          <p:cNvSpPr>
            <a:spLocks noGrp="1"/>
          </p:cNvSpPr>
          <p:nvPr>
            <p:ph type="sldNum" sz="quarter" idx="12"/>
          </p:nvPr>
        </p:nvSpPr>
        <p:spPr/>
        <p:txBody>
          <a:bodyPr/>
          <a:lstStyle/>
          <a:p>
            <a:fld id="{6A6B7CD8-D33F-4B14-AA9E-7EC6D03696A5}" type="slidenum">
              <a:rPr lang="en-GB" smtClean="0"/>
              <a:t>‹#›</a:t>
            </a:fld>
            <a:endParaRPr lang="en-GB"/>
          </a:p>
        </p:txBody>
      </p:sp>
    </p:spTree>
    <p:extLst>
      <p:ext uri="{BB962C8B-B14F-4D97-AF65-F5344CB8AC3E}">
        <p14:creationId xmlns:p14="http://schemas.microsoft.com/office/powerpoint/2010/main" val="19543061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 Purple">
    <p:bg>
      <p:bgPr>
        <a:solidFill>
          <a:srgbClr val="9385B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AC70A3-4127-DCC0-7100-8D9D7D9DF80F}"/>
              </a:ext>
            </a:extLst>
          </p:cNvPr>
          <p:cNvSpPr>
            <a:spLocks noGrp="1"/>
          </p:cNvSpPr>
          <p:nvPr>
            <p:ph type="ctrTitle"/>
          </p:nvPr>
        </p:nvSpPr>
        <p:spPr>
          <a:xfrm>
            <a:off x="1524000" y="1801985"/>
            <a:ext cx="9144000" cy="2387600"/>
          </a:xfrm>
        </p:spPr>
        <p:txBody>
          <a:bodyPr anchor="b"/>
          <a:lstStyle>
            <a:lvl1pPr algn="ctr">
              <a:defRPr sz="6000">
                <a:solidFill>
                  <a:schemeClr val="tx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CFFD301B-D168-0D5E-2F4C-3577D2AC957A}"/>
              </a:ext>
            </a:extLst>
          </p:cNvPr>
          <p:cNvSpPr>
            <a:spLocks noGrp="1"/>
          </p:cNvSpPr>
          <p:nvPr>
            <p:ph type="subTitle" idx="1"/>
          </p:nvPr>
        </p:nvSpPr>
        <p:spPr>
          <a:xfrm>
            <a:off x="1524000" y="4281660"/>
            <a:ext cx="9144000" cy="488048"/>
          </a:xfrm>
        </p:spPr>
        <p:txBody>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6" name="Picture 5">
            <a:extLst>
              <a:ext uri="{FF2B5EF4-FFF2-40B4-BE49-F238E27FC236}">
                <a16:creationId xmlns:a16="http://schemas.microsoft.com/office/drawing/2014/main" id="{D108CF79-0FC0-7B1C-658C-E9E15CA59670}"/>
              </a:ext>
            </a:extLst>
          </p:cNvPr>
          <p:cNvPicPr>
            <a:picLocks noChangeAspect="1"/>
          </p:cNvPicPr>
          <p:nvPr userDrawn="1"/>
        </p:nvPicPr>
        <p:blipFill>
          <a:blip r:embed="rId2"/>
          <a:stretch>
            <a:fillRect/>
          </a:stretch>
        </p:blipFill>
        <p:spPr>
          <a:xfrm>
            <a:off x="209378" y="157357"/>
            <a:ext cx="2099869" cy="773366"/>
          </a:xfrm>
          <a:prstGeom prst="rect">
            <a:avLst/>
          </a:prstGeom>
        </p:spPr>
      </p:pic>
      <p:sp>
        <p:nvSpPr>
          <p:cNvPr id="5" name="Text Placeholder 4">
            <a:extLst>
              <a:ext uri="{FF2B5EF4-FFF2-40B4-BE49-F238E27FC236}">
                <a16:creationId xmlns:a16="http://schemas.microsoft.com/office/drawing/2014/main" id="{D6003E1C-C6F7-0DF6-8BF1-94C4F213FBE0}"/>
              </a:ext>
            </a:extLst>
          </p:cNvPr>
          <p:cNvSpPr>
            <a:spLocks noGrp="1"/>
          </p:cNvSpPr>
          <p:nvPr>
            <p:ph type="body" sz="quarter" idx="10" hasCustomPrompt="1"/>
          </p:nvPr>
        </p:nvSpPr>
        <p:spPr>
          <a:xfrm>
            <a:off x="2956374" y="6136147"/>
            <a:ext cx="6279251" cy="352425"/>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chemeClr val="tx1"/>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sz="2800" dirty="0"/>
              <a:t>#</a:t>
            </a:r>
            <a:r>
              <a:rPr lang="en-GB" sz="2800" dirty="0" err="1"/>
              <a:t>hashtagCym</a:t>
            </a:r>
            <a:r>
              <a:rPr lang="en-GB" sz="2800" dirty="0"/>
              <a:t>   #</a:t>
            </a:r>
            <a:r>
              <a:rPr lang="en-GB" sz="2800" dirty="0" err="1"/>
              <a:t>hashtagEng</a:t>
            </a:r>
            <a:endParaRPr lang="en-US" sz="2800" dirty="0"/>
          </a:p>
        </p:txBody>
      </p:sp>
    </p:spTree>
    <p:extLst>
      <p:ext uri="{BB962C8B-B14F-4D97-AF65-F5344CB8AC3E}">
        <p14:creationId xmlns:p14="http://schemas.microsoft.com/office/powerpoint/2010/main" val="3023624823"/>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 Dark Purple">
    <p:bg>
      <p:bgPr>
        <a:solidFill>
          <a:srgbClr val="31204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AC70A3-4127-DCC0-7100-8D9D7D9DF80F}"/>
              </a:ext>
            </a:extLst>
          </p:cNvPr>
          <p:cNvSpPr>
            <a:spLocks noGrp="1"/>
          </p:cNvSpPr>
          <p:nvPr>
            <p:ph type="ctrTitle"/>
          </p:nvPr>
        </p:nvSpPr>
        <p:spPr>
          <a:xfrm>
            <a:off x="1524000" y="1801985"/>
            <a:ext cx="9144000" cy="2387600"/>
          </a:xfrm>
        </p:spPr>
        <p:txBody>
          <a:bodyPr anchor="b"/>
          <a:lstStyle>
            <a:lvl1pPr algn="ctr">
              <a:defRPr sz="6000">
                <a:solidFill>
                  <a:schemeClr val="tx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CFFD301B-D168-0D5E-2F4C-3577D2AC957A}"/>
              </a:ext>
            </a:extLst>
          </p:cNvPr>
          <p:cNvSpPr>
            <a:spLocks noGrp="1"/>
          </p:cNvSpPr>
          <p:nvPr>
            <p:ph type="subTitle" idx="1"/>
          </p:nvPr>
        </p:nvSpPr>
        <p:spPr>
          <a:xfrm>
            <a:off x="1524000" y="4281660"/>
            <a:ext cx="9144000" cy="488048"/>
          </a:xfrm>
        </p:spPr>
        <p:txBody>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6" name="Picture 5">
            <a:extLst>
              <a:ext uri="{FF2B5EF4-FFF2-40B4-BE49-F238E27FC236}">
                <a16:creationId xmlns:a16="http://schemas.microsoft.com/office/drawing/2014/main" id="{D108CF79-0FC0-7B1C-658C-E9E15CA59670}"/>
              </a:ext>
            </a:extLst>
          </p:cNvPr>
          <p:cNvPicPr>
            <a:picLocks noChangeAspect="1"/>
          </p:cNvPicPr>
          <p:nvPr userDrawn="1"/>
        </p:nvPicPr>
        <p:blipFill>
          <a:blip r:embed="rId2"/>
          <a:stretch>
            <a:fillRect/>
          </a:stretch>
        </p:blipFill>
        <p:spPr>
          <a:xfrm>
            <a:off x="209378" y="157357"/>
            <a:ext cx="2099869" cy="773366"/>
          </a:xfrm>
          <a:prstGeom prst="rect">
            <a:avLst/>
          </a:prstGeom>
        </p:spPr>
      </p:pic>
      <p:sp>
        <p:nvSpPr>
          <p:cNvPr id="7" name="Text Placeholder 4">
            <a:extLst>
              <a:ext uri="{FF2B5EF4-FFF2-40B4-BE49-F238E27FC236}">
                <a16:creationId xmlns:a16="http://schemas.microsoft.com/office/drawing/2014/main" id="{77DA4433-755F-4E92-02E8-886329CD967F}"/>
              </a:ext>
            </a:extLst>
          </p:cNvPr>
          <p:cNvSpPr>
            <a:spLocks noGrp="1"/>
          </p:cNvSpPr>
          <p:nvPr>
            <p:ph type="body" sz="quarter" idx="10" hasCustomPrompt="1"/>
          </p:nvPr>
        </p:nvSpPr>
        <p:spPr>
          <a:xfrm>
            <a:off x="2956374" y="6136147"/>
            <a:ext cx="6279251" cy="352425"/>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chemeClr val="tx1"/>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sz="2800" dirty="0"/>
              <a:t>#</a:t>
            </a:r>
            <a:r>
              <a:rPr lang="en-GB" sz="2800" dirty="0" err="1"/>
              <a:t>hashtagCym</a:t>
            </a:r>
            <a:r>
              <a:rPr lang="en-GB" sz="2800" dirty="0"/>
              <a:t>   #</a:t>
            </a:r>
            <a:r>
              <a:rPr lang="en-GB" sz="2800" dirty="0" err="1"/>
              <a:t>hashtagEng</a:t>
            </a:r>
            <a:endParaRPr lang="en-US" sz="2800" dirty="0"/>
          </a:p>
        </p:txBody>
      </p:sp>
    </p:spTree>
    <p:extLst>
      <p:ext uri="{BB962C8B-B14F-4D97-AF65-F5344CB8AC3E}">
        <p14:creationId xmlns:p14="http://schemas.microsoft.com/office/powerpoint/2010/main" val="1777065941"/>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AC70A3-4127-DCC0-7100-8D9D7D9DF80F}"/>
              </a:ext>
            </a:extLst>
          </p:cNvPr>
          <p:cNvSpPr>
            <a:spLocks noGrp="1"/>
          </p:cNvSpPr>
          <p:nvPr>
            <p:ph type="ctrTitle"/>
          </p:nvPr>
        </p:nvSpPr>
        <p:spPr>
          <a:xfrm>
            <a:off x="1524000" y="1826698"/>
            <a:ext cx="9144000" cy="2387600"/>
          </a:xfrm>
        </p:spPr>
        <p:txBody>
          <a:bodyPr anchor="b"/>
          <a:lstStyle>
            <a:lvl1pPr algn="ctr">
              <a:defRPr sz="6000"/>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CFFD301B-D168-0D5E-2F4C-3577D2AC957A}"/>
              </a:ext>
            </a:extLst>
          </p:cNvPr>
          <p:cNvSpPr>
            <a:spLocks noGrp="1"/>
          </p:cNvSpPr>
          <p:nvPr>
            <p:ph type="subTitle" idx="1"/>
          </p:nvPr>
        </p:nvSpPr>
        <p:spPr>
          <a:xfrm>
            <a:off x="1524000" y="4541152"/>
            <a:ext cx="9144000" cy="364481"/>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pic>
        <p:nvPicPr>
          <p:cNvPr id="4" name="Picture 3">
            <a:extLst>
              <a:ext uri="{FF2B5EF4-FFF2-40B4-BE49-F238E27FC236}">
                <a16:creationId xmlns:a16="http://schemas.microsoft.com/office/drawing/2014/main" id="{A6ED2E8A-0ECB-77D5-2A48-0F8DA9381F07}"/>
              </a:ext>
            </a:extLst>
          </p:cNvPr>
          <p:cNvPicPr>
            <a:picLocks noChangeAspect="1"/>
          </p:cNvPicPr>
          <p:nvPr userDrawn="1"/>
        </p:nvPicPr>
        <p:blipFill>
          <a:blip r:embed="rId2"/>
          <a:srcRect/>
          <a:stretch/>
        </p:blipFill>
        <p:spPr>
          <a:xfrm>
            <a:off x="209378" y="157357"/>
            <a:ext cx="2099869" cy="773366"/>
          </a:xfrm>
          <a:prstGeom prst="rect">
            <a:avLst/>
          </a:prstGeom>
        </p:spPr>
      </p:pic>
      <p:pic>
        <p:nvPicPr>
          <p:cNvPr id="7" name="Picture 6">
            <a:extLst>
              <a:ext uri="{FF2B5EF4-FFF2-40B4-BE49-F238E27FC236}">
                <a16:creationId xmlns:a16="http://schemas.microsoft.com/office/drawing/2014/main" id="{0C915277-A748-3D3C-5FCD-D0C288F2DAA7}"/>
              </a:ext>
            </a:extLst>
          </p:cNvPr>
          <p:cNvPicPr>
            <a:picLocks noChangeAspect="1"/>
          </p:cNvPicPr>
          <p:nvPr userDrawn="1"/>
        </p:nvPicPr>
        <p:blipFill rotWithShape="1">
          <a:blip r:embed="rId3">
            <a:alphaModFix amt="30000"/>
          </a:blip>
          <a:srcRect r="32456" b="48558"/>
          <a:stretch/>
        </p:blipFill>
        <p:spPr>
          <a:xfrm>
            <a:off x="9303263" y="4450847"/>
            <a:ext cx="2888737" cy="2387600"/>
          </a:xfrm>
          <a:prstGeom prst="rect">
            <a:avLst/>
          </a:prstGeom>
        </p:spPr>
      </p:pic>
      <p:pic>
        <p:nvPicPr>
          <p:cNvPr id="8" name="Picture 7">
            <a:extLst>
              <a:ext uri="{FF2B5EF4-FFF2-40B4-BE49-F238E27FC236}">
                <a16:creationId xmlns:a16="http://schemas.microsoft.com/office/drawing/2014/main" id="{174D65BB-729C-6129-3DBF-6A3A5F057360}"/>
              </a:ext>
            </a:extLst>
          </p:cNvPr>
          <p:cNvPicPr>
            <a:picLocks noChangeAspect="1"/>
          </p:cNvPicPr>
          <p:nvPr userDrawn="1"/>
        </p:nvPicPr>
        <p:blipFill rotWithShape="1">
          <a:blip r:embed="rId3">
            <a:alphaModFix amt="30000"/>
          </a:blip>
          <a:srcRect l="32360" t="532" r="97" b="48026"/>
          <a:stretch/>
        </p:blipFill>
        <p:spPr>
          <a:xfrm>
            <a:off x="-1375" y="4475561"/>
            <a:ext cx="2888737" cy="2387600"/>
          </a:xfrm>
          <a:prstGeom prst="rect">
            <a:avLst/>
          </a:prstGeom>
        </p:spPr>
      </p:pic>
      <p:sp>
        <p:nvSpPr>
          <p:cNvPr id="9" name="Text Placeholder 4">
            <a:extLst>
              <a:ext uri="{FF2B5EF4-FFF2-40B4-BE49-F238E27FC236}">
                <a16:creationId xmlns:a16="http://schemas.microsoft.com/office/drawing/2014/main" id="{4BEB3CA6-A5AA-75FD-221B-5A9383117550}"/>
              </a:ext>
            </a:extLst>
          </p:cNvPr>
          <p:cNvSpPr>
            <a:spLocks noGrp="1"/>
          </p:cNvSpPr>
          <p:nvPr>
            <p:ph type="body" sz="quarter" idx="10" hasCustomPrompt="1"/>
          </p:nvPr>
        </p:nvSpPr>
        <p:spPr>
          <a:xfrm>
            <a:off x="2956374" y="6136147"/>
            <a:ext cx="6279251" cy="352425"/>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chemeClr val="tx1"/>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sz="2800" dirty="0"/>
              <a:t>#</a:t>
            </a:r>
            <a:r>
              <a:rPr lang="en-GB" sz="2800" dirty="0" err="1"/>
              <a:t>hashtagCym</a:t>
            </a:r>
            <a:r>
              <a:rPr lang="en-GB" sz="2800" dirty="0"/>
              <a:t>   #</a:t>
            </a:r>
            <a:r>
              <a:rPr lang="en-GB" sz="2800" dirty="0" err="1"/>
              <a:t>hashtagEng</a:t>
            </a:r>
            <a:endParaRPr lang="en-US" sz="2800" dirty="0"/>
          </a:p>
        </p:txBody>
      </p:sp>
    </p:spTree>
    <p:extLst>
      <p:ext uri="{BB962C8B-B14F-4D97-AF65-F5344CB8AC3E}">
        <p14:creationId xmlns:p14="http://schemas.microsoft.com/office/powerpoint/2010/main" val="2659754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60D6B-D871-DF45-2D1E-0D857239ECEF}"/>
              </a:ext>
            </a:extLst>
          </p:cNvPr>
          <p:cNvSpPr>
            <a:spLocks noGrp="1"/>
          </p:cNvSpPr>
          <p:nvPr>
            <p:ph type="title"/>
          </p:nvPr>
        </p:nvSpPr>
        <p:spPr>
          <a:xfrm>
            <a:off x="838200" y="1179653"/>
            <a:ext cx="10515600" cy="905377"/>
          </a:xfrm>
        </p:spPr>
        <p:txBody>
          <a:body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B921FDDC-40B1-34E2-CD72-B5EB1D8314BB}"/>
              </a:ext>
            </a:extLst>
          </p:cNvPr>
          <p:cNvSpPr>
            <a:spLocks noGrp="1"/>
          </p:cNvSpPr>
          <p:nvPr>
            <p:ph idx="1"/>
          </p:nvPr>
        </p:nvSpPr>
        <p:spPr>
          <a:xfrm>
            <a:off x="838200" y="2430060"/>
            <a:ext cx="10515600" cy="395524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4" name="Picture 3">
            <a:extLst>
              <a:ext uri="{FF2B5EF4-FFF2-40B4-BE49-F238E27FC236}">
                <a16:creationId xmlns:a16="http://schemas.microsoft.com/office/drawing/2014/main" id="{9DCE3E16-125C-AD8B-E94B-06DD85FF1146}"/>
              </a:ext>
            </a:extLst>
          </p:cNvPr>
          <p:cNvPicPr>
            <a:picLocks noChangeAspect="1"/>
          </p:cNvPicPr>
          <p:nvPr userDrawn="1"/>
        </p:nvPicPr>
        <p:blipFill>
          <a:blip r:embed="rId2"/>
          <a:srcRect/>
          <a:stretch/>
        </p:blipFill>
        <p:spPr>
          <a:xfrm>
            <a:off x="209378" y="157357"/>
            <a:ext cx="2099869" cy="773366"/>
          </a:xfrm>
          <a:prstGeom prst="rect">
            <a:avLst/>
          </a:prstGeom>
        </p:spPr>
      </p:pic>
    </p:spTree>
    <p:extLst>
      <p:ext uri="{BB962C8B-B14F-4D97-AF65-F5344CB8AC3E}">
        <p14:creationId xmlns:p14="http://schemas.microsoft.com/office/powerpoint/2010/main" val="34497824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Circle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60D6B-D871-DF45-2D1E-0D857239ECEF}"/>
              </a:ext>
            </a:extLst>
          </p:cNvPr>
          <p:cNvSpPr>
            <a:spLocks noGrp="1"/>
          </p:cNvSpPr>
          <p:nvPr>
            <p:ph type="title"/>
          </p:nvPr>
        </p:nvSpPr>
        <p:spPr>
          <a:xfrm>
            <a:off x="795996" y="1264061"/>
            <a:ext cx="5743575" cy="905377"/>
          </a:xfrm>
        </p:spPr>
        <p:txBody>
          <a:body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B921FDDC-40B1-34E2-CD72-B5EB1D8314BB}"/>
              </a:ext>
            </a:extLst>
          </p:cNvPr>
          <p:cNvSpPr>
            <a:spLocks noGrp="1"/>
          </p:cNvSpPr>
          <p:nvPr>
            <p:ph idx="1"/>
          </p:nvPr>
        </p:nvSpPr>
        <p:spPr>
          <a:xfrm>
            <a:off x="795996" y="2514468"/>
            <a:ext cx="5743575" cy="395524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4" name="Picture 3">
            <a:extLst>
              <a:ext uri="{FF2B5EF4-FFF2-40B4-BE49-F238E27FC236}">
                <a16:creationId xmlns:a16="http://schemas.microsoft.com/office/drawing/2014/main" id="{9DCE3E16-125C-AD8B-E94B-06DD85FF1146}"/>
              </a:ext>
            </a:extLst>
          </p:cNvPr>
          <p:cNvPicPr>
            <a:picLocks noChangeAspect="1"/>
          </p:cNvPicPr>
          <p:nvPr userDrawn="1"/>
        </p:nvPicPr>
        <p:blipFill>
          <a:blip r:embed="rId2"/>
          <a:srcRect/>
          <a:stretch/>
        </p:blipFill>
        <p:spPr>
          <a:xfrm>
            <a:off x="209378" y="157357"/>
            <a:ext cx="2099869" cy="773366"/>
          </a:xfrm>
          <a:prstGeom prst="rect">
            <a:avLst/>
          </a:prstGeom>
        </p:spPr>
      </p:pic>
      <p:sp>
        <p:nvSpPr>
          <p:cNvPr id="6" name="Picture Placeholder 5">
            <a:extLst>
              <a:ext uri="{FF2B5EF4-FFF2-40B4-BE49-F238E27FC236}">
                <a16:creationId xmlns:a16="http://schemas.microsoft.com/office/drawing/2014/main" id="{428B13DA-62BC-3F3F-6B90-9795FD1B79C4}"/>
              </a:ext>
            </a:extLst>
          </p:cNvPr>
          <p:cNvSpPr>
            <a:spLocks noGrp="1"/>
          </p:cNvSpPr>
          <p:nvPr>
            <p:ph type="pic" sz="quarter" idx="10"/>
          </p:nvPr>
        </p:nvSpPr>
        <p:spPr>
          <a:xfrm>
            <a:off x="6935213" y="-242046"/>
            <a:ext cx="8337176" cy="8068235"/>
          </a:xfrm>
          <a:prstGeom prst="ellipse">
            <a:avLst/>
          </a:prstGeom>
        </p:spPr>
        <p:txBody>
          <a:bodyPr anchor="ctr"/>
          <a:lstStyle/>
          <a:p>
            <a:endParaRPr lang="en-US" dirty="0"/>
          </a:p>
        </p:txBody>
      </p:sp>
    </p:spTree>
    <p:extLst>
      <p:ext uri="{BB962C8B-B14F-4D97-AF65-F5344CB8AC3E}">
        <p14:creationId xmlns:p14="http://schemas.microsoft.com/office/powerpoint/2010/main" val="12556730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ext and Circle Image">
    <p:bg>
      <p:bgPr>
        <a:solidFill>
          <a:srgbClr val="9385B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60D6B-D871-DF45-2D1E-0D857239ECEF}"/>
              </a:ext>
            </a:extLst>
          </p:cNvPr>
          <p:cNvSpPr>
            <a:spLocks noGrp="1"/>
          </p:cNvSpPr>
          <p:nvPr>
            <p:ph type="title"/>
          </p:nvPr>
        </p:nvSpPr>
        <p:spPr>
          <a:xfrm>
            <a:off x="795996" y="1264061"/>
            <a:ext cx="5743575" cy="905377"/>
          </a:xfrm>
        </p:spPr>
        <p:txBody>
          <a:bodyPr/>
          <a:lstStyle>
            <a:lvl1pPr>
              <a:defRPr>
                <a:solidFill>
                  <a:schemeClr val="bg1"/>
                </a:solidFill>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B921FDDC-40B1-34E2-CD72-B5EB1D8314BB}"/>
              </a:ext>
            </a:extLst>
          </p:cNvPr>
          <p:cNvSpPr>
            <a:spLocks noGrp="1"/>
          </p:cNvSpPr>
          <p:nvPr>
            <p:ph idx="1"/>
          </p:nvPr>
        </p:nvSpPr>
        <p:spPr>
          <a:xfrm>
            <a:off x="795996" y="2514468"/>
            <a:ext cx="5743575" cy="3955243"/>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Picture Placeholder 5">
            <a:extLst>
              <a:ext uri="{FF2B5EF4-FFF2-40B4-BE49-F238E27FC236}">
                <a16:creationId xmlns:a16="http://schemas.microsoft.com/office/drawing/2014/main" id="{428B13DA-62BC-3F3F-6B90-9795FD1B79C4}"/>
              </a:ext>
            </a:extLst>
          </p:cNvPr>
          <p:cNvSpPr>
            <a:spLocks noGrp="1"/>
          </p:cNvSpPr>
          <p:nvPr>
            <p:ph type="pic" sz="quarter" idx="10"/>
          </p:nvPr>
        </p:nvSpPr>
        <p:spPr>
          <a:xfrm>
            <a:off x="6935213" y="-242046"/>
            <a:ext cx="8337176" cy="8068235"/>
          </a:xfrm>
          <a:prstGeom prst="ellipse">
            <a:avLst/>
          </a:prstGeom>
        </p:spPr>
        <p:txBody>
          <a:bodyPr anchor="ctr"/>
          <a:lstStyle/>
          <a:p>
            <a:endParaRPr lang="en-US" dirty="0"/>
          </a:p>
        </p:txBody>
      </p:sp>
      <p:pic>
        <p:nvPicPr>
          <p:cNvPr id="7" name="Picture 6">
            <a:extLst>
              <a:ext uri="{FF2B5EF4-FFF2-40B4-BE49-F238E27FC236}">
                <a16:creationId xmlns:a16="http://schemas.microsoft.com/office/drawing/2014/main" id="{DB046ECD-A6AB-3D68-9A36-CF3650E1B93B}"/>
              </a:ext>
            </a:extLst>
          </p:cNvPr>
          <p:cNvPicPr>
            <a:picLocks noChangeAspect="1"/>
          </p:cNvPicPr>
          <p:nvPr userDrawn="1"/>
        </p:nvPicPr>
        <p:blipFill>
          <a:blip r:embed="rId2"/>
          <a:stretch>
            <a:fillRect/>
          </a:stretch>
        </p:blipFill>
        <p:spPr>
          <a:xfrm>
            <a:off x="209378" y="157357"/>
            <a:ext cx="2099869" cy="773366"/>
          </a:xfrm>
          <a:prstGeom prst="rect">
            <a:avLst/>
          </a:prstGeom>
        </p:spPr>
      </p:pic>
    </p:spTree>
    <p:extLst>
      <p:ext uri="{BB962C8B-B14F-4D97-AF65-F5344CB8AC3E}">
        <p14:creationId xmlns:p14="http://schemas.microsoft.com/office/powerpoint/2010/main" val="37102242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ext and Circle Image">
    <p:bg>
      <p:bgPr>
        <a:solidFill>
          <a:srgbClr val="31204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60D6B-D871-DF45-2D1E-0D857239ECEF}"/>
              </a:ext>
            </a:extLst>
          </p:cNvPr>
          <p:cNvSpPr>
            <a:spLocks noGrp="1"/>
          </p:cNvSpPr>
          <p:nvPr>
            <p:ph type="title"/>
          </p:nvPr>
        </p:nvSpPr>
        <p:spPr>
          <a:xfrm>
            <a:off x="795996" y="1264061"/>
            <a:ext cx="5743575" cy="905377"/>
          </a:xfrm>
        </p:spPr>
        <p:txBody>
          <a:bodyPr/>
          <a:lstStyle>
            <a:lvl1pPr>
              <a:defRPr>
                <a:solidFill>
                  <a:schemeClr val="bg1"/>
                </a:solidFill>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B921FDDC-40B1-34E2-CD72-B5EB1D8314BB}"/>
              </a:ext>
            </a:extLst>
          </p:cNvPr>
          <p:cNvSpPr>
            <a:spLocks noGrp="1"/>
          </p:cNvSpPr>
          <p:nvPr>
            <p:ph idx="1"/>
          </p:nvPr>
        </p:nvSpPr>
        <p:spPr>
          <a:xfrm>
            <a:off x="795996" y="2514468"/>
            <a:ext cx="5743575" cy="3955243"/>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Picture Placeholder 5">
            <a:extLst>
              <a:ext uri="{FF2B5EF4-FFF2-40B4-BE49-F238E27FC236}">
                <a16:creationId xmlns:a16="http://schemas.microsoft.com/office/drawing/2014/main" id="{428B13DA-62BC-3F3F-6B90-9795FD1B79C4}"/>
              </a:ext>
            </a:extLst>
          </p:cNvPr>
          <p:cNvSpPr>
            <a:spLocks noGrp="1"/>
          </p:cNvSpPr>
          <p:nvPr>
            <p:ph type="pic" sz="quarter" idx="10"/>
          </p:nvPr>
        </p:nvSpPr>
        <p:spPr>
          <a:xfrm>
            <a:off x="6935213" y="-242046"/>
            <a:ext cx="8337176" cy="8068235"/>
          </a:xfrm>
          <a:prstGeom prst="ellipse">
            <a:avLst/>
          </a:prstGeom>
        </p:spPr>
        <p:txBody>
          <a:bodyPr anchor="ctr"/>
          <a:lstStyle/>
          <a:p>
            <a:endParaRPr lang="en-US" dirty="0"/>
          </a:p>
        </p:txBody>
      </p:sp>
      <p:pic>
        <p:nvPicPr>
          <p:cNvPr id="7" name="Picture 6">
            <a:extLst>
              <a:ext uri="{FF2B5EF4-FFF2-40B4-BE49-F238E27FC236}">
                <a16:creationId xmlns:a16="http://schemas.microsoft.com/office/drawing/2014/main" id="{DB046ECD-A6AB-3D68-9A36-CF3650E1B93B}"/>
              </a:ext>
            </a:extLst>
          </p:cNvPr>
          <p:cNvPicPr>
            <a:picLocks noChangeAspect="1"/>
          </p:cNvPicPr>
          <p:nvPr userDrawn="1"/>
        </p:nvPicPr>
        <p:blipFill>
          <a:blip r:embed="rId2"/>
          <a:stretch>
            <a:fillRect/>
          </a:stretch>
        </p:blipFill>
        <p:spPr>
          <a:xfrm>
            <a:off x="209378" y="157357"/>
            <a:ext cx="2099869" cy="773366"/>
          </a:xfrm>
          <a:prstGeom prst="rect">
            <a:avLst/>
          </a:prstGeom>
        </p:spPr>
      </p:pic>
    </p:spTree>
    <p:extLst>
      <p:ext uri="{BB962C8B-B14F-4D97-AF65-F5344CB8AC3E}">
        <p14:creationId xmlns:p14="http://schemas.microsoft.com/office/powerpoint/2010/main" val="4988732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Report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EBC69375-CC07-583B-8C97-CC9D4144369C}"/>
              </a:ext>
            </a:extLst>
          </p:cNvPr>
          <p:cNvPicPr>
            <a:picLocks noChangeAspect="1"/>
          </p:cNvPicPr>
          <p:nvPr userDrawn="1"/>
        </p:nvPicPr>
        <p:blipFill>
          <a:blip r:embed="rId2">
            <a:alphaModFix amt="20000"/>
          </a:blip>
          <a:srcRect/>
          <a:stretch/>
        </p:blipFill>
        <p:spPr>
          <a:xfrm>
            <a:off x="8929472" y="-223167"/>
            <a:ext cx="6525054" cy="7081167"/>
          </a:xfrm>
          <a:prstGeom prst="rect">
            <a:avLst/>
          </a:prstGeom>
        </p:spPr>
      </p:pic>
      <p:sp>
        <p:nvSpPr>
          <p:cNvPr id="2" name="Title 1">
            <a:extLst>
              <a:ext uri="{FF2B5EF4-FFF2-40B4-BE49-F238E27FC236}">
                <a16:creationId xmlns:a16="http://schemas.microsoft.com/office/drawing/2014/main" id="{90760D6B-D871-DF45-2D1E-0D857239ECEF}"/>
              </a:ext>
            </a:extLst>
          </p:cNvPr>
          <p:cNvSpPr>
            <a:spLocks noGrp="1"/>
          </p:cNvSpPr>
          <p:nvPr>
            <p:ph type="title" hasCustomPrompt="1"/>
          </p:nvPr>
        </p:nvSpPr>
        <p:spPr>
          <a:xfrm>
            <a:off x="795996" y="1264061"/>
            <a:ext cx="5949861" cy="564739"/>
          </a:xfrm>
        </p:spPr>
        <p:txBody>
          <a:bodyPr>
            <a:noAutofit/>
          </a:bodyPr>
          <a:lstStyle>
            <a:lvl1pPr>
              <a:defRPr sz="3200"/>
            </a:lvl1pPr>
          </a:lstStyle>
          <a:p>
            <a:r>
              <a:rPr lang="en-GB" dirty="0"/>
              <a:t>Report title</a:t>
            </a:r>
            <a:endParaRPr lang="en-US" dirty="0"/>
          </a:p>
        </p:txBody>
      </p:sp>
      <p:sp>
        <p:nvSpPr>
          <p:cNvPr id="3" name="Content Placeholder 2">
            <a:extLst>
              <a:ext uri="{FF2B5EF4-FFF2-40B4-BE49-F238E27FC236}">
                <a16:creationId xmlns:a16="http://schemas.microsoft.com/office/drawing/2014/main" id="{B921FDDC-40B1-34E2-CD72-B5EB1D8314BB}"/>
              </a:ext>
            </a:extLst>
          </p:cNvPr>
          <p:cNvSpPr>
            <a:spLocks noGrp="1"/>
          </p:cNvSpPr>
          <p:nvPr>
            <p:ph idx="1"/>
          </p:nvPr>
        </p:nvSpPr>
        <p:spPr>
          <a:xfrm>
            <a:off x="795996" y="2933251"/>
            <a:ext cx="6208653" cy="3193523"/>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4" name="Picture 3">
            <a:extLst>
              <a:ext uri="{FF2B5EF4-FFF2-40B4-BE49-F238E27FC236}">
                <a16:creationId xmlns:a16="http://schemas.microsoft.com/office/drawing/2014/main" id="{9DCE3E16-125C-AD8B-E94B-06DD85FF1146}"/>
              </a:ext>
            </a:extLst>
          </p:cNvPr>
          <p:cNvPicPr>
            <a:picLocks noChangeAspect="1"/>
          </p:cNvPicPr>
          <p:nvPr userDrawn="1"/>
        </p:nvPicPr>
        <p:blipFill>
          <a:blip r:embed="rId3"/>
          <a:srcRect/>
          <a:stretch/>
        </p:blipFill>
        <p:spPr>
          <a:xfrm>
            <a:off x="209378" y="157357"/>
            <a:ext cx="2099869" cy="773366"/>
          </a:xfrm>
          <a:prstGeom prst="rect">
            <a:avLst/>
          </a:prstGeom>
        </p:spPr>
      </p:pic>
      <p:sp>
        <p:nvSpPr>
          <p:cNvPr id="7" name="Picture Placeholder 6">
            <a:extLst>
              <a:ext uri="{FF2B5EF4-FFF2-40B4-BE49-F238E27FC236}">
                <a16:creationId xmlns:a16="http://schemas.microsoft.com/office/drawing/2014/main" id="{1A0E63AB-D310-7C0B-E540-BFC220080598}"/>
              </a:ext>
            </a:extLst>
          </p:cNvPr>
          <p:cNvSpPr>
            <a:spLocks noGrp="1"/>
          </p:cNvSpPr>
          <p:nvPr>
            <p:ph type="pic" sz="quarter" idx="10"/>
          </p:nvPr>
        </p:nvSpPr>
        <p:spPr>
          <a:xfrm>
            <a:off x="7907098" y="1190604"/>
            <a:ext cx="3488906" cy="4936170"/>
          </a:xfrm>
        </p:spPr>
        <p:txBody>
          <a:bodyPr/>
          <a:lstStyle/>
          <a:p>
            <a:endParaRPr lang="en-US" dirty="0"/>
          </a:p>
        </p:txBody>
      </p:sp>
      <p:sp>
        <p:nvSpPr>
          <p:cNvPr id="9" name="Text Placeholder 8">
            <a:extLst>
              <a:ext uri="{FF2B5EF4-FFF2-40B4-BE49-F238E27FC236}">
                <a16:creationId xmlns:a16="http://schemas.microsoft.com/office/drawing/2014/main" id="{1BED231D-2D8D-5865-606A-A5E728BF4DB6}"/>
              </a:ext>
            </a:extLst>
          </p:cNvPr>
          <p:cNvSpPr>
            <a:spLocks noGrp="1"/>
          </p:cNvSpPr>
          <p:nvPr>
            <p:ph type="body" sz="quarter" idx="11" hasCustomPrompt="1"/>
          </p:nvPr>
        </p:nvSpPr>
        <p:spPr>
          <a:xfrm>
            <a:off x="795338" y="2035175"/>
            <a:ext cx="5949950" cy="479425"/>
          </a:xfrm>
        </p:spPr>
        <p:txBody>
          <a:bodyPr>
            <a:normAutofit/>
          </a:bodyPr>
          <a:lstStyle>
            <a:lvl1pPr marL="0" indent="0">
              <a:buNone/>
              <a:defRPr sz="2400"/>
            </a:lvl1pPr>
          </a:lstStyle>
          <a:p>
            <a:pPr lvl="0"/>
            <a:r>
              <a:rPr lang="en-GB" dirty="0"/>
              <a:t>Subheading</a:t>
            </a:r>
            <a:endParaRPr lang="en-US" dirty="0"/>
          </a:p>
        </p:txBody>
      </p:sp>
    </p:spTree>
    <p:extLst>
      <p:ext uri="{BB962C8B-B14F-4D97-AF65-F5344CB8AC3E}">
        <p14:creationId xmlns:p14="http://schemas.microsoft.com/office/powerpoint/2010/main" val="25867401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106B6B-0001-E734-E0BF-B8F6C391513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4D42755-7CBC-203D-5278-187BE113865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8C5A4D8-7369-B8BF-4D84-F16F428ACAA1}"/>
              </a:ext>
            </a:extLst>
          </p:cNvPr>
          <p:cNvSpPr>
            <a:spLocks noGrp="1"/>
          </p:cNvSpPr>
          <p:nvPr>
            <p:ph type="dt" sz="half" idx="10"/>
          </p:nvPr>
        </p:nvSpPr>
        <p:spPr/>
        <p:txBody>
          <a:bodyPr/>
          <a:lstStyle/>
          <a:p>
            <a:fld id="{0A03D949-D933-4B88-99A3-6107E96AB4BC}" type="datetimeFigureOut">
              <a:rPr lang="en-GB" smtClean="0"/>
              <a:t>29/04/2025</a:t>
            </a:fld>
            <a:endParaRPr lang="en-GB"/>
          </a:p>
        </p:txBody>
      </p:sp>
      <p:sp>
        <p:nvSpPr>
          <p:cNvPr id="5" name="Footer Placeholder 4">
            <a:extLst>
              <a:ext uri="{FF2B5EF4-FFF2-40B4-BE49-F238E27FC236}">
                <a16:creationId xmlns:a16="http://schemas.microsoft.com/office/drawing/2014/main" id="{414BE1E1-7F58-0CD3-2F90-F062BDAD5B8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44ED8DE-2C1A-132F-492B-D27944848693}"/>
              </a:ext>
            </a:extLst>
          </p:cNvPr>
          <p:cNvSpPr>
            <a:spLocks noGrp="1"/>
          </p:cNvSpPr>
          <p:nvPr>
            <p:ph type="sldNum" sz="quarter" idx="12"/>
          </p:nvPr>
        </p:nvSpPr>
        <p:spPr/>
        <p:txBody>
          <a:bodyPr/>
          <a:lstStyle/>
          <a:p>
            <a:fld id="{6A6B7CD8-D33F-4B14-AA9E-7EC6D03696A5}" type="slidenum">
              <a:rPr lang="en-GB" smtClean="0"/>
              <a:t>‹#›</a:t>
            </a:fld>
            <a:endParaRPr lang="en-GB"/>
          </a:p>
        </p:txBody>
      </p:sp>
    </p:spTree>
    <p:extLst>
      <p:ext uri="{BB962C8B-B14F-4D97-AF65-F5344CB8AC3E}">
        <p14:creationId xmlns:p14="http://schemas.microsoft.com/office/powerpoint/2010/main" val="31554575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eport Slide - Purple">
    <p:bg>
      <p:bgPr>
        <a:solidFill>
          <a:srgbClr val="9385B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60D6B-D871-DF45-2D1E-0D857239ECEF}"/>
              </a:ext>
            </a:extLst>
          </p:cNvPr>
          <p:cNvSpPr>
            <a:spLocks noGrp="1"/>
          </p:cNvSpPr>
          <p:nvPr>
            <p:ph type="title" hasCustomPrompt="1"/>
          </p:nvPr>
        </p:nvSpPr>
        <p:spPr>
          <a:xfrm>
            <a:off x="795996" y="1264061"/>
            <a:ext cx="5949861" cy="564739"/>
          </a:xfrm>
        </p:spPr>
        <p:txBody>
          <a:bodyPr>
            <a:noAutofit/>
          </a:bodyPr>
          <a:lstStyle>
            <a:lvl1pPr>
              <a:defRPr sz="3200">
                <a:solidFill>
                  <a:schemeClr val="bg1"/>
                </a:solidFill>
              </a:defRPr>
            </a:lvl1pPr>
          </a:lstStyle>
          <a:p>
            <a:r>
              <a:rPr lang="en-GB" dirty="0"/>
              <a:t>Report title</a:t>
            </a:r>
            <a:endParaRPr lang="en-US" dirty="0"/>
          </a:p>
        </p:txBody>
      </p:sp>
      <p:sp>
        <p:nvSpPr>
          <p:cNvPr id="3" name="Content Placeholder 2">
            <a:extLst>
              <a:ext uri="{FF2B5EF4-FFF2-40B4-BE49-F238E27FC236}">
                <a16:creationId xmlns:a16="http://schemas.microsoft.com/office/drawing/2014/main" id="{B921FDDC-40B1-34E2-CD72-B5EB1D8314BB}"/>
              </a:ext>
            </a:extLst>
          </p:cNvPr>
          <p:cNvSpPr>
            <a:spLocks noGrp="1"/>
          </p:cNvSpPr>
          <p:nvPr>
            <p:ph idx="1"/>
          </p:nvPr>
        </p:nvSpPr>
        <p:spPr>
          <a:xfrm>
            <a:off x="795996" y="2933251"/>
            <a:ext cx="6208653" cy="3193523"/>
          </a:xfrm>
        </p:spPr>
        <p:txBody>
          <a:bodyPr/>
          <a:lstStyle>
            <a:lvl1pPr marL="0" indent="0">
              <a:buNone/>
              <a:defRPr>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Picture Placeholder 6">
            <a:extLst>
              <a:ext uri="{FF2B5EF4-FFF2-40B4-BE49-F238E27FC236}">
                <a16:creationId xmlns:a16="http://schemas.microsoft.com/office/drawing/2014/main" id="{1A0E63AB-D310-7C0B-E540-BFC220080598}"/>
              </a:ext>
            </a:extLst>
          </p:cNvPr>
          <p:cNvSpPr>
            <a:spLocks noGrp="1"/>
          </p:cNvSpPr>
          <p:nvPr>
            <p:ph type="pic" sz="quarter" idx="10"/>
          </p:nvPr>
        </p:nvSpPr>
        <p:spPr>
          <a:xfrm>
            <a:off x="7907098" y="1190604"/>
            <a:ext cx="3488906" cy="4936170"/>
          </a:xfrm>
        </p:spPr>
        <p:txBody>
          <a:bodyPr/>
          <a:lstStyle/>
          <a:p>
            <a:endParaRPr lang="en-US" dirty="0"/>
          </a:p>
        </p:txBody>
      </p:sp>
      <p:sp>
        <p:nvSpPr>
          <p:cNvPr id="9" name="Text Placeholder 8">
            <a:extLst>
              <a:ext uri="{FF2B5EF4-FFF2-40B4-BE49-F238E27FC236}">
                <a16:creationId xmlns:a16="http://schemas.microsoft.com/office/drawing/2014/main" id="{1BED231D-2D8D-5865-606A-A5E728BF4DB6}"/>
              </a:ext>
            </a:extLst>
          </p:cNvPr>
          <p:cNvSpPr>
            <a:spLocks noGrp="1"/>
          </p:cNvSpPr>
          <p:nvPr>
            <p:ph type="body" sz="quarter" idx="11" hasCustomPrompt="1"/>
          </p:nvPr>
        </p:nvSpPr>
        <p:spPr>
          <a:xfrm>
            <a:off x="795338" y="2035175"/>
            <a:ext cx="5949950" cy="479425"/>
          </a:xfrm>
        </p:spPr>
        <p:txBody>
          <a:bodyPr>
            <a:normAutofit/>
          </a:bodyPr>
          <a:lstStyle>
            <a:lvl1pPr marL="0" indent="0">
              <a:buNone/>
              <a:defRPr sz="2400">
                <a:solidFill>
                  <a:schemeClr val="bg1"/>
                </a:solidFill>
              </a:defRPr>
            </a:lvl1pPr>
          </a:lstStyle>
          <a:p>
            <a:pPr lvl="0"/>
            <a:r>
              <a:rPr lang="en-GB" dirty="0"/>
              <a:t>Subheading</a:t>
            </a:r>
            <a:endParaRPr lang="en-US" dirty="0"/>
          </a:p>
        </p:txBody>
      </p:sp>
      <p:pic>
        <p:nvPicPr>
          <p:cNvPr id="8" name="Picture 7">
            <a:extLst>
              <a:ext uri="{FF2B5EF4-FFF2-40B4-BE49-F238E27FC236}">
                <a16:creationId xmlns:a16="http://schemas.microsoft.com/office/drawing/2014/main" id="{D367EBEC-6DA7-3602-391F-7E3D2D0922D5}"/>
              </a:ext>
            </a:extLst>
          </p:cNvPr>
          <p:cNvPicPr>
            <a:picLocks noChangeAspect="1"/>
          </p:cNvPicPr>
          <p:nvPr userDrawn="1"/>
        </p:nvPicPr>
        <p:blipFill>
          <a:blip r:embed="rId2"/>
          <a:stretch>
            <a:fillRect/>
          </a:stretch>
        </p:blipFill>
        <p:spPr>
          <a:xfrm>
            <a:off x="209378" y="157357"/>
            <a:ext cx="2099869" cy="773366"/>
          </a:xfrm>
          <a:prstGeom prst="rect">
            <a:avLst/>
          </a:prstGeom>
        </p:spPr>
      </p:pic>
      <p:pic>
        <p:nvPicPr>
          <p:cNvPr id="12" name="Picture 11">
            <a:extLst>
              <a:ext uri="{FF2B5EF4-FFF2-40B4-BE49-F238E27FC236}">
                <a16:creationId xmlns:a16="http://schemas.microsoft.com/office/drawing/2014/main" id="{3E6DBA46-9B0B-821F-5835-F292A9DB69F9}"/>
              </a:ext>
            </a:extLst>
          </p:cNvPr>
          <p:cNvPicPr>
            <a:picLocks noChangeAspect="1"/>
          </p:cNvPicPr>
          <p:nvPr userDrawn="1"/>
        </p:nvPicPr>
        <p:blipFill>
          <a:blip r:embed="rId3">
            <a:alphaModFix amt="10000"/>
          </a:blip>
          <a:stretch>
            <a:fillRect/>
          </a:stretch>
        </p:blipFill>
        <p:spPr>
          <a:xfrm>
            <a:off x="8929472" y="-223167"/>
            <a:ext cx="6525055" cy="7081167"/>
          </a:xfrm>
          <a:prstGeom prst="rect">
            <a:avLst/>
          </a:prstGeom>
        </p:spPr>
      </p:pic>
    </p:spTree>
    <p:extLst>
      <p:ext uri="{BB962C8B-B14F-4D97-AF65-F5344CB8AC3E}">
        <p14:creationId xmlns:p14="http://schemas.microsoft.com/office/powerpoint/2010/main" val="13228446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Report Slide - Dark Purple">
    <p:bg>
      <p:bgPr>
        <a:solidFill>
          <a:srgbClr val="31204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60D6B-D871-DF45-2D1E-0D857239ECEF}"/>
              </a:ext>
            </a:extLst>
          </p:cNvPr>
          <p:cNvSpPr>
            <a:spLocks noGrp="1"/>
          </p:cNvSpPr>
          <p:nvPr>
            <p:ph type="title" hasCustomPrompt="1"/>
          </p:nvPr>
        </p:nvSpPr>
        <p:spPr>
          <a:xfrm>
            <a:off x="795996" y="1264061"/>
            <a:ext cx="5949861" cy="564739"/>
          </a:xfrm>
        </p:spPr>
        <p:txBody>
          <a:bodyPr>
            <a:noAutofit/>
          </a:bodyPr>
          <a:lstStyle>
            <a:lvl1pPr>
              <a:defRPr sz="3200">
                <a:solidFill>
                  <a:schemeClr val="bg1"/>
                </a:solidFill>
              </a:defRPr>
            </a:lvl1pPr>
          </a:lstStyle>
          <a:p>
            <a:r>
              <a:rPr lang="en-GB" dirty="0"/>
              <a:t>Report title</a:t>
            </a:r>
            <a:endParaRPr lang="en-US" dirty="0"/>
          </a:p>
        </p:txBody>
      </p:sp>
      <p:sp>
        <p:nvSpPr>
          <p:cNvPr id="3" name="Content Placeholder 2">
            <a:extLst>
              <a:ext uri="{FF2B5EF4-FFF2-40B4-BE49-F238E27FC236}">
                <a16:creationId xmlns:a16="http://schemas.microsoft.com/office/drawing/2014/main" id="{B921FDDC-40B1-34E2-CD72-B5EB1D8314BB}"/>
              </a:ext>
            </a:extLst>
          </p:cNvPr>
          <p:cNvSpPr>
            <a:spLocks noGrp="1"/>
          </p:cNvSpPr>
          <p:nvPr>
            <p:ph idx="1"/>
          </p:nvPr>
        </p:nvSpPr>
        <p:spPr>
          <a:xfrm>
            <a:off x="795996" y="2933251"/>
            <a:ext cx="6208653" cy="3193523"/>
          </a:xfrm>
        </p:spPr>
        <p:txBody>
          <a:bodyPr/>
          <a:lstStyle>
            <a:lvl1pPr marL="0" indent="0">
              <a:buNone/>
              <a:defRPr>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Picture Placeholder 6">
            <a:extLst>
              <a:ext uri="{FF2B5EF4-FFF2-40B4-BE49-F238E27FC236}">
                <a16:creationId xmlns:a16="http://schemas.microsoft.com/office/drawing/2014/main" id="{1A0E63AB-D310-7C0B-E540-BFC220080598}"/>
              </a:ext>
            </a:extLst>
          </p:cNvPr>
          <p:cNvSpPr>
            <a:spLocks noGrp="1"/>
          </p:cNvSpPr>
          <p:nvPr>
            <p:ph type="pic" sz="quarter" idx="10"/>
          </p:nvPr>
        </p:nvSpPr>
        <p:spPr>
          <a:xfrm>
            <a:off x="7907098" y="1190604"/>
            <a:ext cx="3488906" cy="4936170"/>
          </a:xfrm>
        </p:spPr>
        <p:txBody>
          <a:bodyPr/>
          <a:lstStyle/>
          <a:p>
            <a:endParaRPr lang="en-US" dirty="0"/>
          </a:p>
        </p:txBody>
      </p:sp>
      <p:sp>
        <p:nvSpPr>
          <p:cNvPr id="9" name="Text Placeholder 8">
            <a:extLst>
              <a:ext uri="{FF2B5EF4-FFF2-40B4-BE49-F238E27FC236}">
                <a16:creationId xmlns:a16="http://schemas.microsoft.com/office/drawing/2014/main" id="{1BED231D-2D8D-5865-606A-A5E728BF4DB6}"/>
              </a:ext>
            </a:extLst>
          </p:cNvPr>
          <p:cNvSpPr>
            <a:spLocks noGrp="1"/>
          </p:cNvSpPr>
          <p:nvPr>
            <p:ph type="body" sz="quarter" idx="11" hasCustomPrompt="1"/>
          </p:nvPr>
        </p:nvSpPr>
        <p:spPr>
          <a:xfrm>
            <a:off x="795338" y="2035175"/>
            <a:ext cx="5949950" cy="479425"/>
          </a:xfrm>
        </p:spPr>
        <p:txBody>
          <a:bodyPr>
            <a:normAutofit/>
          </a:bodyPr>
          <a:lstStyle>
            <a:lvl1pPr marL="0" indent="0">
              <a:buNone/>
              <a:defRPr sz="2400">
                <a:solidFill>
                  <a:schemeClr val="bg1"/>
                </a:solidFill>
              </a:defRPr>
            </a:lvl1pPr>
          </a:lstStyle>
          <a:p>
            <a:pPr lvl="0"/>
            <a:r>
              <a:rPr lang="en-GB" dirty="0"/>
              <a:t>Subheading</a:t>
            </a:r>
            <a:endParaRPr lang="en-US" dirty="0"/>
          </a:p>
        </p:txBody>
      </p:sp>
      <p:pic>
        <p:nvPicPr>
          <p:cNvPr id="8" name="Picture 7">
            <a:extLst>
              <a:ext uri="{FF2B5EF4-FFF2-40B4-BE49-F238E27FC236}">
                <a16:creationId xmlns:a16="http://schemas.microsoft.com/office/drawing/2014/main" id="{D367EBEC-6DA7-3602-391F-7E3D2D0922D5}"/>
              </a:ext>
            </a:extLst>
          </p:cNvPr>
          <p:cNvPicPr>
            <a:picLocks noChangeAspect="1"/>
          </p:cNvPicPr>
          <p:nvPr userDrawn="1"/>
        </p:nvPicPr>
        <p:blipFill>
          <a:blip r:embed="rId2"/>
          <a:stretch>
            <a:fillRect/>
          </a:stretch>
        </p:blipFill>
        <p:spPr>
          <a:xfrm>
            <a:off x="209378" y="157357"/>
            <a:ext cx="2099869" cy="773366"/>
          </a:xfrm>
          <a:prstGeom prst="rect">
            <a:avLst/>
          </a:prstGeom>
        </p:spPr>
      </p:pic>
      <p:pic>
        <p:nvPicPr>
          <p:cNvPr id="12" name="Picture 11">
            <a:extLst>
              <a:ext uri="{FF2B5EF4-FFF2-40B4-BE49-F238E27FC236}">
                <a16:creationId xmlns:a16="http://schemas.microsoft.com/office/drawing/2014/main" id="{3E6DBA46-9B0B-821F-5835-F292A9DB69F9}"/>
              </a:ext>
            </a:extLst>
          </p:cNvPr>
          <p:cNvPicPr>
            <a:picLocks noChangeAspect="1"/>
          </p:cNvPicPr>
          <p:nvPr userDrawn="1"/>
        </p:nvPicPr>
        <p:blipFill>
          <a:blip r:embed="rId3">
            <a:alphaModFix amt="10000"/>
          </a:blip>
          <a:stretch>
            <a:fillRect/>
          </a:stretch>
        </p:blipFill>
        <p:spPr>
          <a:xfrm>
            <a:off x="8929472" y="-223167"/>
            <a:ext cx="6525055" cy="7081167"/>
          </a:xfrm>
          <a:prstGeom prst="rect">
            <a:avLst/>
          </a:prstGeom>
        </p:spPr>
      </p:pic>
    </p:spTree>
    <p:extLst>
      <p:ext uri="{BB962C8B-B14F-4D97-AF65-F5344CB8AC3E}">
        <p14:creationId xmlns:p14="http://schemas.microsoft.com/office/powerpoint/2010/main" val="25118827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Slide - Purple">
    <p:bg>
      <p:bgPr>
        <a:solidFill>
          <a:srgbClr val="9385BE"/>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21FDDC-40B1-34E2-CD72-B5EB1D8314BB}"/>
              </a:ext>
            </a:extLst>
          </p:cNvPr>
          <p:cNvSpPr>
            <a:spLocks noGrp="1"/>
          </p:cNvSpPr>
          <p:nvPr>
            <p:ph idx="1" hasCustomPrompt="1"/>
          </p:nvPr>
        </p:nvSpPr>
        <p:spPr>
          <a:xfrm>
            <a:off x="899985" y="1556952"/>
            <a:ext cx="7428470" cy="2496065"/>
          </a:xfrm>
        </p:spPr>
        <p:txBody>
          <a:bodyPr>
            <a:normAutofit/>
          </a:bodyPr>
          <a:lstStyle>
            <a:lvl1pPr marL="0" indent="0">
              <a:buNone/>
              <a:defRPr sz="4400">
                <a:solidFill>
                  <a:schemeClr val="bg1"/>
                </a:solidFill>
              </a:defRPr>
            </a:lvl1pPr>
          </a:lstStyle>
          <a:p>
            <a:pPr lvl="0"/>
            <a:r>
              <a:rPr lang="en-GB" dirty="0"/>
              <a:t>“This is where a quote will sit that you would like featured within your </a:t>
            </a:r>
            <a:r>
              <a:rPr lang="en-GB" dirty="0" err="1"/>
              <a:t>powerpoint</a:t>
            </a:r>
            <a:r>
              <a:rPr lang="en-GB" dirty="0"/>
              <a:t> presentation”</a:t>
            </a:r>
            <a:endParaRPr lang="en-US" dirty="0"/>
          </a:p>
        </p:txBody>
      </p:sp>
      <p:sp>
        <p:nvSpPr>
          <p:cNvPr id="5" name="Text Placeholder 4">
            <a:extLst>
              <a:ext uri="{FF2B5EF4-FFF2-40B4-BE49-F238E27FC236}">
                <a16:creationId xmlns:a16="http://schemas.microsoft.com/office/drawing/2014/main" id="{CB281E6B-CEC6-73BB-328E-28A909AC8A2C}"/>
              </a:ext>
            </a:extLst>
          </p:cNvPr>
          <p:cNvSpPr>
            <a:spLocks noGrp="1"/>
          </p:cNvSpPr>
          <p:nvPr>
            <p:ph type="body" sz="quarter" idx="10" hasCustomPrompt="1"/>
          </p:nvPr>
        </p:nvSpPr>
        <p:spPr>
          <a:xfrm>
            <a:off x="900113" y="4794809"/>
            <a:ext cx="7897812" cy="790575"/>
          </a:xfrm>
        </p:spPr>
        <p:txBody>
          <a:bodyPr>
            <a:normAutofit/>
          </a:bodyPr>
          <a:lstStyle>
            <a:lvl1pPr marL="0" indent="0">
              <a:buNone/>
              <a:defRPr sz="2000">
                <a:solidFill>
                  <a:schemeClr val="bg1"/>
                </a:solidFill>
              </a:defRPr>
            </a:lvl1pPr>
          </a:lstStyle>
          <a:p>
            <a:pPr lvl="0"/>
            <a:r>
              <a:rPr lang="en-GB" dirty="0"/>
              <a:t>Attribution for the quote</a:t>
            </a:r>
            <a:endParaRPr lang="en-US" dirty="0"/>
          </a:p>
        </p:txBody>
      </p:sp>
      <p:pic>
        <p:nvPicPr>
          <p:cNvPr id="4" name="Picture 3">
            <a:extLst>
              <a:ext uri="{FF2B5EF4-FFF2-40B4-BE49-F238E27FC236}">
                <a16:creationId xmlns:a16="http://schemas.microsoft.com/office/drawing/2014/main" id="{57CF5DC3-BC0A-F4B2-BE55-CE95F9B0CF7D}"/>
              </a:ext>
            </a:extLst>
          </p:cNvPr>
          <p:cNvPicPr>
            <a:picLocks noChangeAspect="1"/>
          </p:cNvPicPr>
          <p:nvPr userDrawn="1"/>
        </p:nvPicPr>
        <p:blipFill>
          <a:blip r:embed="rId2">
            <a:alphaModFix amt="18000"/>
          </a:blip>
          <a:stretch>
            <a:fillRect/>
          </a:stretch>
        </p:blipFill>
        <p:spPr>
          <a:xfrm>
            <a:off x="8929472" y="-223167"/>
            <a:ext cx="6525055" cy="7081167"/>
          </a:xfrm>
          <a:prstGeom prst="rect">
            <a:avLst/>
          </a:prstGeom>
        </p:spPr>
      </p:pic>
      <p:pic>
        <p:nvPicPr>
          <p:cNvPr id="6" name="Picture 5">
            <a:extLst>
              <a:ext uri="{FF2B5EF4-FFF2-40B4-BE49-F238E27FC236}">
                <a16:creationId xmlns:a16="http://schemas.microsoft.com/office/drawing/2014/main" id="{7402117C-7BB9-E444-38AD-4B81D241E3B1}"/>
              </a:ext>
            </a:extLst>
          </p:cNvPr>
          <p:cNvPicPr>
            <a:picLocks noChangeAspect="1"/>
          </p:cNvPicPr>
          <p:nvPr userDrawn="1"/>
        </p:nvPicPr>
        <p:blipFill>
          <a:blip r:embed="rId3"/>
          <a:stretch>
            <a:fillRect/>
          </a:stretch>
        </p:blipFill>
        <p:spPr>
          <a:xfrm>
            <a:off x="209378" y="157357"/>
            <a:ext cx="2099869" cy="773366"/>
          </a:xfrm>
          <a:prstGeom prst="rect">
            <a:avLst/>
          </a:prstGeom>
        </p:spPr>
      </p:pic>
    </p:spTree>
    <p:extLst>
      <p:ext uri="{BB962C8B-B14F-4D97-AF65-F5344CB8AC3E}">
        <p14:creationId xmlns:p14="http://schemas.microsoft.com/office/powerpoint/2010/main" val="4174597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Quote Slide - Dark Purple">
    <p:bg>
      <p:bgPr>
        <a:solidFill>
          <a:srgbClr val="31204E"/>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21FDDC-40B1-34E2-CD72-B5EB1D8314BB}"/>
              </a:ext>
            </a:extLst>
          </p:cNvPr>
          <p:cNvSpPr>
            <a:spLocks noGrp="1"/>
          </p:cNvSpPr>
          <p:nvPr>
            <p:ph idx="1" hasCustomPrompt="1"/>
          </p:nvPr>
        </p:nvSpPr>
        <p:spPr>
          <a:xfrm>
            <a:off x="899985" y="1556952"/>
            <a:ext cx="7428470" cy="2496065"/>
          </a:xfrm>
        </p:spPr>
        <p:txBody>
          <a:bodyPr>
            <a:normAutofit/>
          </a:bodyPr>
          <a:lstStyle>
            <a:lvl1pPr marL="0" indent="0">
              <a:buNone/>
              <a:defRPr sz="4400">
                <a:solidFill>
                  <a:schemeClr val="bg1"/>
                </a:solidFill>
              </a:defRPr>
            </a:lvl1pPr>
          </a:lstStyle>
          <a:p>
            <a:pPr lvl="0"/>
            <a:r>
              <a:rPr lang="en-GB" dirty="0"/>
              <a:t>“This is where a quote will sit that you would like featured within your </a:t>
            </a:r>
            <a:r>
              <a:rPr lang="en-GB" dirty="0" err="1"/>
              <a:t>powerpoint</a:t>
            </a:r>
            <a:r>
              <a:rPr lang="en-GB" dirty="0"/>
              <a:t> presentation”</a:t>
            </a:r>
            <a:endParaRPr lang="en-US" dirty="0"/>
          </a:p>
        </p:txBody>
      </p:sp>
      <p:sp>
        <p:nvSpPr>
          <p:cNvPr id="5" name="Text Placeholder 4">
            <a:extLst>
              <a:ext uri="{FF2B5EF4-FFF2-40B4-BE49-F238E27FC236}">
                <a16:creationId xmlns:a16="http://schemas.microsoft.com/office/drawing/2014/main" id="{CB281E6B-CEC6-73BB-328E-28A909AC8A2C}"/>
              </a:ext>
            </a:extLst>
          </p:cNvPr>
          <p:cNvSpPr>
            <a:spLocks noGrp="1"/>
          </p:cNvSpPr>
          <p:nvPr>
            <p:ph type="body" sz="quarter" idx="10" hasCustomPrompt="1"/>
          </p:nvPr>
        </p:nvSpPr>
        <p:spPr>
          <a:xfrm>
            <a:off x="900113" y="4794809"/>
            <a:ext cx="7897812" cy="790575"/>
          </a:xfrm>
        </p:spPr>
        <p:txBody>
          <a:bodyPr>
            <a:normAutofit/>
          </a:bodyPr>
          <a:lstStyle>
            <a:lvl1pPr marL="0" indent="0">
              <a:buNone/>
              <a:defRPr sz="2000">
                <a:solidFill>
                  <a:schemeClr val="bg1"/>
                </a:solidFill>
              </a:defRPr>
            </a:lvl1pPr>
          </a:lstStyle>
          <a:p>
            <a:pPr lvl="0"/>
            <a:r>
              <a:rPr lang="en-GB" dirty="0"/>
              <a:t>Attribution for the quote</a:t>
            </a:r>
            <a:endParaRPr lang="en-US" dirty="0"/>
          </a:p>
        </p:txBody>
      </p:sp>
      <p:pic>
        <p:nvPicPr>
          <p:cNvPr id="4" name="Picture 3">
            <a:extLst>
              <a:ext uri="{FF2B5EF4-FFF2-40B4-BE49-F238E27FC236}">
                <a16:creationId xmlns:a16="http://schemas.microsoft.com/office/drawing/2014/main" id="{57CF5DC3-BC0A-F4B2-BE55-CE95F9B0CF7D}"/>
              </a:ext>
            </a:extLst>
          </p:cNvPr>
          <p:cNvPicPr>
            <a:picLocks noChangeAspect="1"/>
          </p:cNvPicPr>
          <p:nvPr userDrawn="1"/>
        </p:nvPicPr>
        <p:blipFill>
          <a:blip r:embed="rId2">
            <a:alphaModFix amt="18000"/>
          </a:blip>
          <a:stretch>
            <a:fillRect/>
          </a:stretch>
        </p:blipFill>
        <p:spPr>
          <a:xfrm>
            <a:off x="8929472" y="-223167"/>
            <a:ext cx="6525055" cy="7081167"/>
          </a:xfrm>
          <a:prstGeom prst="rect">
            <a:avLst/>
          </a:prstGeom>
        </p:spPr>
      </p:pic>
      <p:pic>
        <p:nvPicPr>
          <p:cNvPr id="6" name="Picture 5">
            <a:extLst>
              <a:ext uri="{FF2B5EF4-FFF2-40B4-BE49-F238E27FC236}">
                <a16:creationId xmlns:a16="http://schemas.microsoft.com/office/drawing/2014/main" id="{4FF00141-54BC-08C7-0EBC-C178878B8F87}"/>
              </a:ext>
            </a:extLst>
          </p:cNvPr>
          <p:cNvPicPr>
            <a:picLocks noChangeAspect="1"/>
          </p:cNvPicPr>
          <p:nvPr userDrawn="1"/>
        </p:nvPicPr>
        <p:blipFill>
          <a:blip r:embed="rId3"/>
          <a:stretch>
            <a:fillRect/>
          </a:stretch>
        </p:blipFill>
        <p:spPr>
          <a:xfrm>
            <a:off x="209378" y="157357"/>
            <a:ext cx="2099869" cy="773366"/>
          </a:xfrm>
          <a:prstGeom prst="rect">
            <a:avLst/>
          </a:prstGeom>
        </p:spPr>
      </p:pic>
    </p:spTree>
    <p:extLst>
      <p:ext uri="{BB962C8B-B14F-4D97-AF65-F5344CB8AC3E}">
        <p14:creationId xmlns:p14="http://schemas.microsoft.com/office/powerpoint/2010/main" val="26007789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Quote Slide - White">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21FDDC-40B1-34E2-CD72-B5EB1D8314BB}"/>
              </a:ext>
            </a:extLst>
          </p:cNvPr>
          <p:cNvSpPr>
            <a:spLocks noGrp="1"/>
          </p:cNvSpPr>
          <p:nvPr>
            <p:ph idx="1" hasCustomPrompt="1"/>
          </p:nvPr>
        </p:nvSpPr>
        <p:spPr>
          <a:xfrm>
            <a:off x="899985" y="1556952"/>
            <a:ext cx="7428470" cy="2496065"/>
          </a:xfrm>
        </p:spPr>
        <p:txBody>
          <a:bodyPr>
            <a:normAutofit/>
          </a:bodyPr>
          <a:lstStyle>
            <a:lvl1pPr marL="0" indent="0">
              <a:buNone/>
              <a:defRPr sz="4400">
                <a:solidFill>
                  <a:srgbClr val="9385BE"/>
                </a:solidFill>
              </a:defRPr>
            </a:lvl1pPr>
          </a:lstStyle>
          <a:p>
            <a:pPr lvl="0"/>
            <a:r>
              <a:rPr lang="en-GB" dirty="0"/>
              <a:t>“This is where a quote will sit that you would like featured within your </a:t>
            </a:r>
            <a:r>
              <a:rPr lang="en-GB" dirty="0" err="1"/>
              <a:t>powerpoint</a:t>
            </a:r>
            <a:r>
              <a:rPr lang="en-GB" dirty="0"/>
              <a:t> presentation”</a:t>
            </a:r>
            <a:endParaRPr lang="en-US" dirty="0"/>
          </a:p>
        </p:txBody>
      </p:sp>
      <p:sp>
        <p:nvSpPr>
          <p:cNvPr id="5" name="Text Placeholder 4">
            <a:extLst>
              <a:ext uri="{FF2B5EF4-FFF2-40B4-BE49-F238E27FC236}">
                <a16:creationId xmlns:a16="http://schemas.microsoft.com/office/drawing/2014/main" id="{CB281E6B-CEC6-73BB-328E-28A909AC8A2C}"/>
              </a:ext>
            </a:extLst>
          </p:cNvPr>
          <p:cNvSpPr>
            <a:spLocks noGrp="1"/>
          </p:cNvSpPr>
          <p:nvPr>
            <p:ph type="body" sz="quarter" idx="10" hasCustomPrompt="1"/>
          </p:nvPr>
        </p:nvSpPr>
        <p:spPr>
          <a:xfrm>
            <a:off x="900113" y="4794809"/>
            <a:ext cx="7897812" cy="790575"/>
          </a:xfrm>
        </p:spPr>
        <p:txBody>
          <a:bodyPr>
            <a:normAutofit/>
          </a:bodyPr>
          <a:lstStyle>
            <a:lvl1pPr marL="0" indent="0">
              <a:buNone/>
              <a:defRPr sz="2000">
                <a:solidFill>
                  <a:srgbClr val="9385BE"/>
                </a:solidFill>
              </a:defRPr>
            </a:lvl1pPr>
          </a:lstStyle>
          <a:p>
            <a:pPr lvl="0"/>
            <a:r>
              <a:rPr lang="en-GB" dirty="0"/>
              <a:t>Attribution for the quote</a:t>
            </a:r>
            <a:endParaRPr lang="en-US" dirty="0"/>
          </a:p>
        </p:txBody>
      </p:sp>
      <p:pic>
        <p:nvPicPr>
          <p:cNvPr id="4" name="Picture 3">
            <a:extLst>
              <a:ext uri="{FF2B5EF4-FFF2-40B4-BE49-F238E27FC236}">
                <a16:creationId xmlns:a16="http://schemas.microsoft.com/office/drawing/2014/main" id="{57CF5DC3-BC0A-F4B2-BE55-CE95F9B0CF7D}"/>
              </a:ext>
            </a:extLst>
          </p:cNvPr>
          <p:cNvPicPr>
            <a:picLocks noChangeAspect="1"/>
          </p:cNvPicPr>
          <p:nvPr userDrawn="1"/>
        </p:nvPicPr>
        <p:blipFill>
          <a:blip r:embed="rId2">
            <a:alphaModFix amt="31000"/>
          </a:blip>
          <a:srcRect/>
          <a:stretch/>
        </p:blipFill>
        <p:spPr>
          <a:xfrm>
            <a:off x="8929472" y="-223167"/>
            <a:ext cx="6525054" cy="7081167"/>
          </a:xfrm>
          <a:prstGeom prst="rect">
            <a:avLst/>
          </a:prstGeom>
        </p:spPr>
      </p:pic>
      <p:pic>
        <p:nvPicPr>
          <p:cNvPr id="6" name="Picture 5">
            <a:extLst>
              <a:ext uri="{FF2B5EF4-FFF2-40B4-BE49-F238E27FC236}">
                <a16:creationId xmlns:a16="http://schemas.microsoft.com/office/drawing/2014/main" id="{82ED12C8-919F-31CC-4E22-53B207E81CC8}"/>
              </a:ext>
            </a:extLst>
          </p:cNvPr>
          <p:cNvPicPr>
            <a:picLocks noChangeAspect="1"/>
          </p:cNvPicPr>
          <p:nvPr userDrawn="1"/>
        </p:nvPicPr>
        <p:blipFill>
          <a:blip r:embed="rId3"/>
          <a:srcRect/>
          <a:stretch/>
        </p:blipFill>
        <p:spPr>
          <a:xfrm>
            <a:off x="209378" y="157357"/>
            <a:ext cx="2099869" cy="773366"/>
          </a:xfrm>
          <a:prstGeom prst="rect">
            <a:avLst/>
          </a:prstGeom>
        </p:spPr>
      </p:pic>
    </p:spTree>
    <p:extLst>
      <p:ext uri="{BB962C8B-B14F-4D97-AF65-F5344CB8AC3E}">
        <p14:creationId xmlns:p14="http://schemas.microsoft.com/office/powerpoint/2010/main" val="23515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only pag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21FDDC-40B1-34E2-CD72-B5EB1D8314BB}"/>
              </a:ext>
            </a:extLst>
          </p:cNvPr>
          <p:cNvSpPr>
            <a:spLocks noGrp="1"/>
          </p:cNvSpPr>
          <p:nvPr>
            <p:ph idx="1"/>
          </p:nvPr>
        </p:nvSpPr>
        <p:spPr>
          <a:xfrm>
            <a:off x="838200" y="1255363"/>
            <a:ext cx="10515600" cy="4921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4" name="Picture 3">
            <a:extLst>
              <a:ext uri="{FF2B5EF4-FFF2-40B4-BE49-F238E27FC236}">
                <a16:creationId xmlns:a16="http://schemas.microsoft.com/office/drawing/2014/main" id="{E6440E09-B6E4-2066-D349-17BE25B3DB91}"/>
              </a:ext>
            </a:extLst>
          </p:cNvPr>
          <p:cNvPicPr>
            <a:picLocks noChangeAspect="1"/>
          </p:cNvPicPr>
          <p:nvPr userDrawn="1"/>
        </p:nvPicPr>
        <p:blipFill>
          <a:blip r:embed="rId2"/>
          <a:srcRect/>
          <a:stretch/>
        </p:blipFill>
        <p:spPr>
          <a:xfrm>
            <a:off x="209378" y="157357"/>
            <a:ext cx="2099869" cy="773366"/>
          </a:xfrm>
          <a:prstGeom prst="rect">
            <a:avLst/>
          </a:prstGeom>
        </p:spPr>
      </p:pic>
    </p:spTree>
    <p:extLst>
      <p:ext uri="{BB962C8B-B14F-4D97-AF65-F5344CB8AC3E}">
        <p14:creationId xmlns:p14="http://schemas.microsoft.com/office/powerpoint/2010/main" val="8314241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 Style 1">
    <p:bg>
      <p:bgPr>
        <a:solidFill>
          <a:srgbClr val="9385B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1B840-8407-BB6F-88EB-873A8EB89DCE}"/>
              </a:ext>
            </a:extLst>
          </p:cNvPr>
          <p:cNvSpPr>
            <a:spLocks noGrp="1"/>
          </p:cNvSpPr>
          <p:nvPr>
            <p:ph type="title"/>
          </p:nvPr>
        </p:nvSpPr>
        <p:spPr>
          <a:xfrm>
            <a:off x="831850" y="2268537"/>
            <a:ext cx="10515600" cy="1719262"/>
          </a:xfrm>
        </p:spPr>
        <p:txBody>
          <a:bodyPr anchor="b"/>
          <a:lstStyle>
            <a:lvl1pPr>
              <a:defRPr sz="6000">
                <a:solidFill>
                  <a:schemeClr val="bg1"/>
                </a:solidFill>
              </a:defRPr>
            </a:lvl1p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E269701F-E6C1-3C0E-0BA0-55BD6E0B49ED}"/>
              </a:ext>
            </a:extLst>
          </p:cNvPr>
          <p:cNvSpPr>
            <a:spLocks noGrp="1"/>
          </p:cNvSpPr>
          <p:nvPr>
            <p:ph type="body" idx="1"/>
          </p:nvPr>
        </p:nvSpPr>
        <p:spPr>
          <a:xfrm>
            <a:off x="831850" y="4589464"/>
            <a:ext cx="10515600" cy="452094"/>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Click to edit Master text styles</a:t>
            </a:r>
          </a:p>
        </p:txBody>
      </p:sp>
      <p:pic>
        <p:nvPicPr>
          <p:cNvPr id="8" name="Picture 7">
            <a:extLst>
              <a:ext uri="{FF2B5EF4-FFF2-40B4-BE49-F238E27FC236}">
                <a16:creationId xmlns:a16="http://schemas.microsoft.com/office/drawing/2014/main" id="{D11397B0-DC00-1463-DDCF-009743EA185E}"/>
              </a:ext>
            </a:extLst>
          </p:cNvPr>
          <p:cNvPicPr>
            <a:picLocks noChangeAspect="1"/>
          </p:cNvPicPr>
          <p:nvPr userDrawn="1"/>
        </p:nvPicPr>
        <p:blipFill>
          <a:blip r:embed="rId2">
            <a:alphaModFix amt="18000"/>
          </a:blip>
          <a:stretch>
            <a:fillRect/>
          </a:stretch>
        </p:blipFill>
        <p:spPr>
          <a:xfrm>
            <a:off x="9093200" y="-3306158"/>
            <a:ext cx="4944076" cy="5365446"/>
          </a:xfrm>
          <a:prstGeom prst="rect">
            <a:avLst/>
          </a:prstGeom>
        </p:spPr>
      </p:pic>
      <p:pic>
        <p:nvPicPr>
          <p:cNvPr id="6" name="Picture 5">
            <a:extLst>
              <a:ext uri="{FF2B5EF4-FFF2-40B4-BE49-F238E27FC236}">
                <a16:creationId xmlns:a16="http://schemas.microsoft.com/office/drawing/2014/main" id="{0F870F50-BFAD-EA3B-3FF7-204F7EFCFA53}"/>
              </a:ext>
            </a:extLst>
          </p:cNvPr>
          <p:cNvPicPr>
            <a:picLocks noChangeAspect="1"/>
          </p:cNvPicPr>
          <p:nvPr userDrawn="1"/>
        </p:nvPicPr>
        <p:blipFill>
          <a:blip r:embed="rId3"/>
          <a:stretch>
            <a:fillRect/>
          </a:stretch>
        </p:blipFill>
        <p:spPr>
          <a:xfrm>
            <a:off x="209378" y="157357"/>
            <a:ext cx="2099869" cy="773366"/>
          </a:xfrm>
          <a:prstGeom prst="rect">
            <a:avLst/>
          </a:prstGeom>
        </p:spPr>
      </p:pic>
    </p:spTree>
    <p:extLst>
      <p:ext uri="{BB962C8B-B14F-4D97-AF65-F5344CB8AC3E}">
        <p14:creationId xmlns:p14="http://schemas.microsoft.com/office/powerpoint/2010/main" val="799344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 Style 2">
    <p:bg>
      <p:bgPr>
        <a:solidFill>
          <a:srgbClr val="31204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1B840-8407-BB6F-88EB-873A8EB89DCE}"/>
              </a:ext>
            </a:extLst>
          </p:cNvPr>
          <p:cNvSpPr>
            <a:spLocks noGrp="1"/>
          </p:cNvSpPr>
          <p:nvPr>
            <p:ph type="title"/>
          </p:nvPr>
        </p:nvSpPr>
        <p:spPr>
          <a:xfrm>
            <a:off x="831850" y="2268537"/>
            <a:ext cx="10515600" cy="1719262"/>
          </a:xfrm>
        </p:spPr>
        <p:txBody>
          <a:bodyPr anchor="b"/>
          <a:lstStyle>
            <a:lvl1pPr>
              <a:defRPr sz="6000">
                <a:solidFill>
                  <a:schemeClr val="bg1"/>
                </a:solidFill>
              </a:defRPr>
            </a:lvl1p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E269701F-E6C1-3C0E-0BA0-55BD6E0B49ED}"/>
              </a:ext>
            </a:extLst>
          </p:cNvPr>
          <p:cNvSpPr>
            <a:spLocks noGrp="1"/>
          </p:cNvSpPr>
          <p:nvPr>
            <p:ph type="body" idx="1"/>
          </p:nvPr>
        </p:nvSpPr>
        <p:spPr>
          <a:xfrm>
            <a:off x="831850" y="4589464"/>
            <a:ext cx="10515600" cy="452094"/>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Click to edit Master text styles</a:t>
            </a:r>
          </a:p>
        </p:txBody>
      </p:sp>
      <p:pic>
        <p:nvPicPr>
          <p:cNvPr id="8" name="Picture 7">
            <a:extLst>
              <a:ext uri="{FF2B5EF4-FFF2-40B4-BE49-F238E27FC236}">
                <a16:creationId xmlns:a16="http://schemas.microsoft.com/office/drawing/2014/main" id="{D11397B0-DC00-1463-DDCF-009743EA185E}"/>
              </a:ext>
            </a:extLst>
          </p:cNvPr>
          <p:cNvPicPr>
            <a:picLocks noChangeAspect="1"/>
          </p:cNvPicPr>
          <p:nvPr userDrawn="1"/>
        </p:nvPicPr>
        <p:blipFill>
          <a:blip r:embed="rId2">
            <a:alphaModFix amt="18000"/>
          </a:blip>
          <a:stretch>
            <a:fillRect/>
          </a:stretch>
        </p:blipFill>
        <p:spPr>
          <a:xfrm>
            <a:off x="9093200" y="-3306158"/>
            <a:ext cx="4944076" cy="5365446"/>
          </a:xfrm>
          <a:prstGeom prst="rect">
            <a:avLst/>
          </a:prstGeom>
        </p:spPr>
      </p:pic>
      <p:pic>
        <p:nvPicPr>
          <p:cNvPr id="6" name="Picture 5">
            <a:extLst>
              <a:ext uri="{FF2B5EF4-FFF2-40B4-BE49-F238E27FC236}">
                <a16:creationId xmlns:a16="http://schemas.microsoft.com/office/drawing/2014/main" id="{798D4CDA-183A-52F7-35E0-36264E9C3B78}"/>
              </a:ext>
            </a:extLst>
          </p:cNvPr>
          <p:cNvPicPr>
            <a:picLocks noChangeAspect="1"/>
          </p:cNvPicPr>
          <p:nvPr userDrawn="1"/>
        </p:nvPicPr>
        <p:blipFill>
          <a:blip r:embed="rId3"/>
          <a:stretch>
            <a:fillRect/>
          </a:stretch>
        </p:blipFill>
        <p:spPr>
          <a:xfrm>
            <a:off x="209378" y="157357"/>
            <a:ext cx="2099869" cy="773366"/>
          </a:xfrm>
          <a:prstGeom prst="rect">
            <a:avLst/>
          </a:prstGeom>
        </p:spPr>
      </p:pic>
    </p:spTree>
    <p:extLst>
      <p:ext uri="{BB962C8B-B14F-4D97-AF65-F5344CB8AC3E}">
        <p14:creationId xmlns:p14="http://schemas.microsoft.com/office/powerpoint/2010/main" val="24886025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 Style 3">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1B840-8407-BB6F-88EB-873A8EB89DCE}"/>
              </a:ext>
            </a:extLst>
          </p:cNvPr>
          <p:cNvSpPr>
            <a:spLocks noGrp="1"/>
          </p:cNvSpPr>
          <p:nvPr>
            <p:ph type="title"/>
          </p:nvPr>
        </p:nvSpPr>
        <p:spPr>
          <a:xfrm>
            <a:off x="831850" y="2268537"/>
            <a:ext cx="10515600" cy="1719262"/>
          </a:xfrm>
        </p:spPr>
        <p:txBody>
          <a:bodyPr anchor="b"/>
          <a:lstStyle>
            <a:lvl1pPr>
              <a:defRPr sz="6000">
                <a:solidFill>
                  <a:srgbClr val="9385BE"/>
                </a:solidFill>
              </a:defRPr>
            </a:lvl1p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E269701F-E6C1-3C0E-0BA0-55BD6E0B49ED}"/>
              </a:ext>
            </a:extLst>
          </p:cNvPr>
          <p:cNvSpPr>
            <a:spLocks noGrp="1"/>
          </p:cNvSpPr>
          <p:nvPr>
            <p:ph type="body" idx="1"/>
          </p:nvPr>
        </p:nvSpPr>
        <p:spPr>
          <a:xfrm>
            <a:off x="831850" y="4589464"/>
            <a:ext cx="10515600" cy="452094"/>
          </a:xfrm>
        </p:spPr>
        <p:txBody>
          <a:bodyPr/>
          <a:lstStyle>
            <a:lvl1pPr marL="0" indent="0">
              <a:buNone/>
              <a:defRPr sz="2400">
                <a:solidFill>
                  <a:srgbClr val="9385BE"/>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Click to edit Master text styles</a:t>
            </a:r>
          </a:p>
        </p:txBody>
      </p:sp>
      <p:pic>
        <p:nvPicPr>
          <p:cNvPr id="8" name="Picture 7">
            <a:extLst>
              <a:ext uri="{FF2B5EF4-FFF2-40B4-BE49-F238E27FC236}">
                <a16:creationId xmlns:a16="http://schemas.microsoft.com/office/drawing/2014/main" id="{D11397B0-DC00-1463-DDCF-009743EA185E}"/>
              </a:ext>
            </a:extLst>
          </p:cNvPr>
          <p:cNvPicPr>
            <a:picLocks noChangeAspect="1"/>
          </p:cNvPicPr>
          <p:nvPr userDrawn="1"/>
        </p:nvPicPr>
        <p:blipFill>
          <a:blip r:embed="rId2">
            <a:alphaModFix amt="30000"/>
          </a:blip>
          <a:srcRect/>
          <a:stretch/>
        </p:blipFill>
        <p:spPr>
          <a:xfrm>
            <a:off x="9093200" y="-3306158"/>
            <a:ext cx="4944075" cy="5365446"/>
          </a:xfrm>
          <a:prstGeom prst="rect">
            <a:avLst/>
          </a:prstGeom>
        </p:spPr>
      </p:pic>
      <p:pic>
        <p:nvPicPr>
          <p:cNvPr id="6" name="Picture 5">
            <a:extLst>
              <a:ext uri="{FF2B5EF4-FFF2-40B4-BE49-F238E27FC236}">
                <a16:creationId xmlns:a16="http://schemas.microsoft.com/office/drawing/2014/main" id="{D16B3C54-7C1E-5B8F-9FCA-4EAC384CCA5A}"/>
              </a:ext>
            </a:extLst>
          </p:cNvPr>
          <p:cNvPicPr>
            <a:picLocks noChangeAspect="1"/>
          </p:cNvPicPr>
          <p:nvPr userDrawn="1"/>
        </p:nvPicPr>
        <p:blipFill>
          <a:blip r:embed="rId3"/>
          <a:srcRect/>
          <a:stretch/>
        </p:blipFill>
        <p:spPr>
          <a:xfrm>
            <a:off x="209378" y="157357"/>
            <a:ext cx="2099869" cy="773366"/>
          </a:xfrm>
          <a:prstGeom prst="rect">
            <a:avLst/>
          </a:prstGeom>
        </p:spPr>
      </p:pic>
    </p:spTree>
    <p:extLst>
      <p:ext uri="{BB962C8B-B14F-4D97-AF65-F5344CB8AC3E}">
        <p14:creationId xmlns:p14="http://schemas.microsoft.com/office/powerpoint/2010/main" val="28843820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Feedback Session">
    <p:bg>
      <p:bgPr>
        <a:solidFill>
          <a:srgbClr val="9385B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1B840-8407-BB6F-88EB-873A8EB89DCE}"/>
              </a:ext>
            </a:extLst>
          </p:cNvPr>
          <p:cNvSpPr>
            <a:spLocks noGrp="1"/>
          </p:cNvSpPr>
          <p:nvPr>
            <p:ph type="title" hasCustomPrompt="1"/>
          </p:nvPr>
        </p:nvSpPr>
        <p:spPr>
          <a:xfrm>
            <a:off x="831850" y="2268537"/>
            <a:ext cx="10515600" cy="1719262"/>
          </a:xfrm>
        </p:spPr>
        <p:txBody>
          <a:bodyPr anchor="b"/>
          <a:lstStyle>
            <a:lvl1pPr algn="ctr">
              <a:defRPr sz="6000">
                <a:solidFill>
                  <a:schemeClr val="bg1"/>
                </a:solidFill>
              </a:defRPr>
            </a:lvl1pPr>
          </a:lstStyle>
          <a:p>
            <a:r>
              <a:rPr lang="en-GB" dirty="0"/>
              <a:t>Feedback session</a:t>
            </a:r>
            <a:endParaRPr lang="en-US" dirty="0"/>
          </a:p>
        </p:txBody>
      </p:sp>
      <p:sp>
        <p:nvSpPr>
          <p:cNvPr id="3" name="Text Placeholder 2">
            <a:extLst>
              <a:ext uri="{FF2B5EF4-FFF2-40B4-BE49-F238E27FC236}">
                <a16:creationId xmlns:a16="http://schemas.microsoft.com/office/drawing/2014/main" id="{E269701F-E6C1-3C0E-0BA0-55BD6E0B49ED}"/>
              </a:ext>
            </a:extLst>
          </p:cNvPr>
          <p:cNvSpPr>
            <a:spLocks noGrp="1"/>
          </p:cNvSpPr>
          <p:nvPr>
            <p:ph type="body" idx="1" hasCustomPrompt="1"/>
          </p:nvPr>
        </p:nvSpPr>
        <p:spPr>
          <a:xfrm>
            <a:off x="831850" y="4589464"/>
            <a:ext cx="10515600" cy="452094"/>
          </a:xfrm>
        </p:spPr>
        <p:txBody>
          <a:bodyPr/>
          <a:lstStyle>
            <a:lvl1pPr marL="0" indent="0" algn="ctr">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20 mins</a:t>
            </a:r>
          </a:p>
        </p:txBody>
      </p:sp>
      <p:pic>
        <p:nvPicPr>
          <p:cNvPr id="8" name="Picture 7">
            <a:extLst>
              <a:ext uri="{FF2B5EF4-FFF2-40B4-BE49-F238E27FC236}">
                <a16:creationId xmlns:a16="http://schemas.microsoft.com/office/drawing/2014/main" id="{D11397B0-DC00-1463-DDCF-009743EA185E}"/>
              </a:ext>
            </a:extLst>
          </p:cNvPr>
          <p:cNvPicPr>
            <a:picLocks noChangeAspect="1"/>
          </p:cNvPicPr>
          <p:nvPr userDrawn="1"/>
        </p:nvPicPr>
        <p:blipFill>
          <a:blip r:embed="rId2">
            <a:alphaModFix amt="18000"/>
          </a:blip>
          <a:stretch>
            <a:fillRect/>
          </a:stretch>
        </p:blipFill>
        <p:spPr>
          <a:xfrm>
            <a:off x="-5309449" y="3794293"/>
            <a:ext cx="9809162" cy="10645170"/>
          </a:xfrm>
          <a:prstGeom prst="rect">
            <a:avLst/>
          </a:prstGeom>
        </p:spPr>
      </p:pic>
      <p:pic>
        <p:nvPicPr>
          <p:cNvPr id="5" name="Picture 4">
            <a:extLst>
              <a:ext uri="{FF2B5EF4-FFF2-40B4-BE49-F238E27FC236}">
                <a16:creationId xmlns:a16="http://schemas.microsoft.com/office/drawing/2014/main" id="{F9163C10-8C43-F442-D546-30FC6B745EDB}"/>
              </a:ext>
            </a:extLst>
          </p:cNvPr>
          <p:cNvPicPr>
            <a:picLocks noChangeAspect="1"/>
          </p:cNvPicPr>
          <p:nvPr userDrawn="1"/>
        </p:nvPicPr>
        <p:blipFill>
          <a:blip r:embed="rId2">
            <a:alphaModFix amt="18000"/>
          </a:blip>
          <a:stretch>
            <a:fillRect/>
          </a:stretch>
        </p:blipFill>
        <p:spPr>
          <a:xfrm>
            <a:off x="8268522" y="3429000"/>
            <a:ext cx="9809162" cy="10645170"/>
          </a:xfrm>
          <a:prstGeom prst="rect">
            <a:avLst/>
          </a:prstGeom>
        </p:spPr>
      </p:pic>
      <p:pic>
        <p:nvPicPr>
          <p:cNvPr id="6" name="Picture 5">
            <a:extLst>
              <a:ext uri="{FF2B5EF4-FFF2-40B4-BE49-F238E27FC236}">
                <a16:creationId xmlns:a16="http://schemas.microsoft.com/office/drawing/2014/main" id="{C23A320B-0F97-8340-9568-E692C34989B8}"/>
              </a:ext>
            </a:extLst>
          </p:cNvPr>
          <p:cNvPicPr>
            <a:picLocks noChangeAspect="1"/>
          </p:cNvPicPr>
          <p:nvPr userDrawn="1"/>
        </p:nvPicPr>
        <p:blipFill>
          <a:blip r:embed="rId3"/>
          <a:stretch>
            <a:fillRect/>
          </a:stretch>
        </p:blipFill>
        <p:spPr>
          <a:xfrm>
            <a:off x="209378" y="157357"/>
            <a:ext cx="2099869" cy="773366"/>
          </a:xfrm>
          <a:prstGeom prst="rect">
            <a:avLst/>
          </a:prstGeom>
        </p:spPr>
      </p:pic>
    </p:spTree>
    <p:extLst>
      <p:ext uri="{BB962C8B-B14F-4D97-AF65-F5344CB8AC3E}">
        <p14:creationId xmlns:p14="http://schemas.microsoft.com/office/powerpoint/2010/main" val="32656637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897E5-C14D-5F71-C047-BE47A09B6A0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B25EC7BC-60BC-2F0C-0387-99BDA585838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3C2BCF1-9B47-13A1-8F19-D90F74C900E7}"/>
              </a:ext>
            </a:extLst>
          </p:cNvPr>
          <p:cNvSpPr>
            <a:spLocks noGrp="1"/>
          </p:cNvSpPr>
          <p:nvPr>
            <p:ph type="dt" sz="half" idx="10"/>
          </p:nvPr>
        </p:nvSpPr>
        <p:spPr/>
        <p:txBody>
          <a:bodyPr/>
          <a:lstStyle/>
          <a:p>
            <a:fld id="{0A03D949-D933-4B88-99A3-6107E96AB4BC}" type="datetimeFigureOut">
              <a:rPr lang="en-GB" smtClean="0"/>
              <a:t>29/04/2025</a:t>
            </a:fld>
            <a:endParaRPr lang="en-GB"/>
          </a:p>
        </p:txBody>
      </p:sp>
      <p:sp>
        <p:nvSpPr>
          <p:cNvPr id="5" name="Footer Placeholder 4">
            <a:extLst>
              <a:ext uri="{FF2B5EF4-FFF2-40B4-BE49-F238E27FC236}">
                <a16:creationId xmlns:a16="http://schemas.microsoft.com/office/drawing/2014/main" id="{38559DD9-998F-CF5A-F85D-7CA540C9155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FD14583-5955-3CFD-885B-264CE26E069A}"/>
              </a:ext>
            </a:extLst>
          </p:cNvPr>
          <p:cNvSpPr>
            <a:spLocks noGrp="1"/>
          </p:cNvSpPr>
          <p:nvPr>
            <p:ph type="sldNum" sz="quarter" idx="12"/>
          </p:nvPr>
        </p:nvSpPr>
        <p:spPr/>
        <p:txBody>
          <a:bodyPr/>
          <a:lstStyle/>
          <a:p>
            <a:fld id="{6A6B7CD8-D33F-4B14-AA9E-7EC6D03696A5}" type="slidenum">
              <a:rPr lang="en-GB" smtClean="0"/>
              <a:t>‹#›</a:t>
            </a:fld>
            <a:endParaRPr lang="en-GB"/>
          </a:p>
        </p:txBody>
      </p:sp>
    </p:spTree>
    <p:extLst>
      <p:ext uri="{BB962C8B-B14F-4D97-AF65-F5344CB8AC3E}">
        <p14:creationId xmlns:p14="http://schemas.microsoft.com/office/powerpoint/2010/main" val="4510807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Feedback Session - Dark Purple">
    <p:bg>
      <p:bgPr>
        <a:solidFill>
          <a:srgbClr val="31204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1B840-8407-BB6F-88EB-873A8EB89DCE}"/>
              </a:ext>
            </a:extLst>
          </p:cNvPr>
          <p:cNvSpPr>
            <a:spLocks noGrp="1"/>
          </p:cNvSpPr>
          <p:nvPr>
            <p:ph type="title" hasCustomPrompt="1"/>
          </p:nvPr>
        </p:nvSpPr>
        <p:spPr>
          <a:xfrm>
            <a:off x="831850" y="2268537"/>
            <a:ext cx="10515600" cy="1719262"/>
          </a:xfrm>
        </p:spPr>
        <p:txBody>
          <a:bodyPr anchor="b"/>
          <a:lstStyle>
            <a:lvl1pPr algn="ctr">
              <a:defRPr sz="6000">
                <a:solidFill>
                  <a:schemeClr val="bg1"/>
                </a:solidFill>
              </a:defRPr>
            </a:lvl1pPr>
          </a:lstStyle>
          <a:p>
            <a:r>
              <a:rPr lang="en-GB" dirty="0"/>
              <a:t>Feedback session</a:t>
            </a:r>
            <a:endParaRPr lang="en-US" dirty="0"/>
          </a:p>
        </p:txBody>
      </p:sp>
      <p:sp>
        <p:nvSpPr>
          <p:cNvPr id="3" name="Text Placeholder 2">
            <a:extLst>
              <a:ext uri="{FF2B5EF4-FFF2-40B4-BE49-F238E27FC236}">
                <a16:creationId xmlns:a16="http://schemas.microsoft.com/office/drawing/2014/main" id="{E269701F-E6C1-3C0E-0BA0-55BD6E0B49ED}"/>
              </a:ext>
            </a:extLst>
          </p:cNvPr>
          <p:cNvSpPr>
            <a:spLocks noGrp="1"/>
          </p:cNvSpPr>
          <p:nvPr>
            <p:ph type="body" idx="1" hasCustomPrompt="1"/>
          </p:nvPr>
        </p:nvSpPr>
        <p:spPr>
          <a:xfrm>
            <a:off x="831850" y="4589464"/>
            <a:ext cx="10515600" cy="452094"/>
          </a:xfrm>
        </p:spPr>
        <p:txBody>
          <a:bodyPr/>
          <a:lstStyle>
            <a:lvl1pPr marL="0" indent="0" algn="ctr">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20 mins</a:t>
            </a:r>
          </a:p>
        </p:txBody>
      </p:sp>
      <p:pic>
        <p:nvPicPr>
          <p:cNvPr id="6" name="Picture 5">
            <a:extLst>
              <a:ext uri="{FF2B5EF4-FFF2-40B4-BE49-F238E27FC236}">
                <a16:creationId xmlns:a16="http://schemas.microsoft.com/office/drawing/2014/main" id="{CBEA3165-ED6A-365E-18CA-4CE787473981}"/>
              </a:ext>
            </a:extLst>
          </p:cNvPr>
          <p:cNvPicPr>
            <a:picLocks noChangeAspect="1"/>
          </p:cNvPicPr>
          <p:nvPr userDrawn="1"/>
        </p:nvPicPr>
        <p:blipFill>
          <a:blip r:embed="rId2"/>
          <a:stretch>
            <a:fillRect/>
          </a:stretch>
        </p:blipFill>
        <p:spPr>
          <a:xfrm>
            <a:off x="209378" y="157357"/>
            <a:ext cx="2099869" cy="773366"/>
          </a:xfrm>
          <a:prstGeom prst="rect">
            <a:avLst/>
          </a:prstGeom>
        </p:spPr>
      </p:pic>
      <p:pic>
        <p:nvPicPr>
          <p:cNvPr id="7" name="Picture 6">
            <a:extLst>
              <a:ext uri="{FF2B5EF4-FFF2-40B4-BE49-F238E27FC236}">
                <a16:creationId xmlns:a16="http://schemas.microsoft.com/office/drawing/2014/main" id="{3F01FBC8-A623-B58C-1236-FF4CCD2EDB0E}"/>
              </a:ext>
            </a:extLst>
          </p:cNvPr>
          <p:cNvPicPr>
            <a:picLocks noChangeAspect="1"/>
          </p:cNvPicPr>
          <p:nvPr userDrawn="1"/>
        </p:nvPicPr>
        <p:blipFill>
          <a:blip r:embed="rId3">
            <a:alphaModFix amt="18000"/>
          </a:blip>
          <a:stretch>
            <a:fillRect/>
          </a:stretch>
        </p:blipFill>
        <p:spPr>
          <a:xfrm>
            <a:off x="-5309449" y="3794293"/>
            <a:ext cx="9809162" cy="10645170"/>
          </a:xfrm>
          <a:prstGeom prst="rect">
            <a:avLst/>
          </a:prstGeom>
        </p:spPr>
      </p:pic>
      <p:pic>
        <p:nvPicPr>
          <p:cNvPr id="9" name="Picture 8">
            <a:extLst>
              <a:ext uri="{FF2B5EF4-FFF2-40B4-BE49-F238E27FC236}">
                <a16:creationId xmlns:a16="http://schemas.microsoft.com/office/drawing/2014/main" id="{71A3D070-E512-D9C8-E8EA-41C633CC1254}"/>
              </a:ext>
            </a:extLst>
          </p:cNvPr>
          <p:cNvPicPr>
            <a:picLocks noChangeAspect="1"/>
          </p:cNvPicPr>
          <p:nvPr userDrawn="1"/>
        </p:nvPicPr>
        <p:blipFill>
          <a:blip r:embed="rId3">
            <a:alphaModFix amt="18000"/>
          </a:blip>
          <a:stretch>
            <a:fillRect/>
          </a:stretch>
        </p:blipFill>
        <p:spPr>
          <a:xfrm>
            <a:off x="8268522" y="3429000"/>
            <a:ext cx="9809162" cy="10645170"/>
          </a:xfrm>
          <a:prstGeom prst="rect">
            <a:avLst/>
          </a:prstGeom>
        </p:spPr>
      </p:pic>
    </p:spTree>
    <p:extLst>
      <p:ext uri="{BB962C8B-B14F-4D97-AF65-F5344CB8AC3E}">
        <p14:creationId xmlns:p14="http://schemas.microsoft.com/office/powerpoint/2010/main" val="38661325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1_Feedback Session - Dark Purpl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1B840-8407-BB6F-88EB-873A8EB89DCE}"/>
              </a:ext>
            </a:extLst>
          </p:cNvPr>
          <p:cNvSpPr>
            <a:spLocks noGrp="1"/>
          </p:cNvSpPr>
          <p:nvPr>
            <p:ph type="title" hasCustomPrompt="1"/>
          </p:nvPr>
        </p:nvSpPr>
        <p:spPr>
          <a:xfrm>
            <a:off x="831850" y="2268537"/>
            <a:ext cx="10515600" cy="1719262"/>
          </a:xfrm>
        </p:spPr>
        <p:txBody>
          <a:bodyPr anchor="b"/>
          <a:lstStyle>
            <a:lvl1pPr algn="ctr">
              <a:defRPr sz="6000">
                <a:solidFill>
                  <a:srgbClr val="9385BE"/>
                </a:solidFill>
              </a:defRPr>
            </a:lvl1pPr>
          </a:lstStyle>
          <a:p>
            <a:r>
              <a:rPr lang="en-GB" dirty="0"/>
              <a:t>Feedback session</a:t>
            </a:r>
            <a:endParaRPr lang="en-US" dirty="0"/>
          </a:p>
        </p:txBody>
      </p:sp>
      <p:sp>
        <p:nvSpPr>
          <p:cNvPr id="3" name="Text Placeholder 2">
            <a:extLst>
              <a:ext uri="{FF2B5EF4-FFF2-40B4-BE49-F238E27FC236}">
                <a16:creationId xmlns:a16="http://schemas.microsoft.com/office/drawing/2014/main" id="{E269701F-E6C1-3C0E-0BA0-55BD6E0B49ED}"/>
              </a:ext>
            </a:extLst>
          </p:cNvPr>
          <p:cNvSpPr>
            <a:spLocks noGrp="1"/>
          </p:cNvSpPr>
          <p:nvPr>
            <p:ph type="body" idx="1" hasCustomPrompt="1"/>
          </p:nvPr>
        </p:nvSpPr>
        <p:spPr>
          <a:xfrm>
            <a:off x="831850" y="4589464"/>
            <a:ext cx="10515600" cy="452094"/>
          </a:xfrm>
        </p:spPr>
        <p:txBody>
          <a:bodyPr/>
          <a:lstStyle>
            <a:lvl1pPr marL="0" indent="0" algn="ctr">
              <a:buNone/>
              <a:defRPr sz="2400">
                <a:solidFill>
                  <a:srgbClr val="9385BE"/>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20 mins</a:t>
            </a:r>
          </a:p>
        </p:txBody>
      </p:sp>
      <p:pic>
        <p:nvPicPr>
          <p:cNvPr id="8" name="Picture 7">
            <a:extLst>
              <a:ext uri="{FF2B5EF4-FFF2-40B4-BE49-F238E27FC236}">
                <a16:creationId xmlns:a16="http://schemas.microsoft.com/office/drawing/2014/main" id="{D11397B0-DC00-1463-DDCF-009743EA185E}"/>
              </a:ext>
            </a:extLst>
          </p:cNvPr>
          <p:cNvPicPr>
            <a:picLocks noChangeAspect="1"/>
          </p:cNvPicPr>
          <p:nvPr userDrawn="1"/>
        </p:nvPicPr>
        <p:blipFill>
          <a:blip r:embed="rId2">
            <a:alphaModFix amt="30000"/>
          </a:blip>
          <a:srcRect/>
          <a:stretch/>
        </p:blipFill>
        <p:spPr>
          <a:xfrm>
            <a:off x="-5309449" y="3794293"/>
            <a:ext cx="9809161" cy="10645170"/>
          </a:xfrm>
          <a:prstGeom prst="rect">
            <a:avLst/>
          </a:prstGeom>
        </p:spPr>
      </p:pic>
      <p:pic>
        <p:nvPicPr>
          <p:cNvPr id="5" name="Picture 4">
            <a:extLst>
              <a:ext uri="{FF2B5EF4-FFF2-40B4-BE49-F238E27FC236}">
                <a16:creationId xmlns:a16="http://schemas.microsoft.com/office/drawing/2014/main" id="{F9163C10-8C43-F442-D546-30FC6B745EDB}"/>
              </a:ext>
            </a:extLst>
          </p:cNvPr>
          <p:cNvPicPr>
            <a:picLocks noChangeAspect="1"/>
          </p:cNvPicPr>
          <p:nvPr userDrawn="1"/>
        </p:nvPicPr>
        <p:blipFill>
          <a:blip r:embed="rId2">
            <a:alphaModFix amt="30000"/>
          </a:blip>
          <a:srcRect/>
          <a:stretch/>
        </p:blipFill>
        <p:spPr>
          <a:xfrm>
            <a:off x="8268523" y="3429000"/>
            <a:ext cx="9809161" cy="10645170"/>
          </a:xfrm>
          <a:prstGeom prst="rect">
            <a:avLst/>
          </a:prstGeom>
        </p:spPr>
      </p:pic>
      <p:pic>
        <p:nvPicPr>
          <p:cNvPr id="10" name="Picture 9">
            <a:extLst>
              <a:ext uri="{FF2B5EF4-FFF2-40B4-BE49-F238E27FC236}">
                <a16:creationId xmlns:a16="http://schemas.microsoft.com/office/drawing/2014/main" id="{76B43540-9888-398D-6964-EA6D125DF1F9}"/>
              </a:ext>
            </a:extLst>
          </p:cNvPr>
          <p:cNvPicPr>
            <a:picLocks noChangeAspect="1"/>
          </p:cNvPicPr>
          <p:nvPr userDrawn="1"/>
        </p:nvPicPr>
        <p:blipFill>
          <a:blip r:embed="rId3"/>
          <a:srcRect/>
          <a:stretch/>
        </p:blipFill>
        <p:spPr>
          <a:xfrm>
            <a:off x="209378" y="157357"/>
            <a:ext cx="2099869" cy="773366"/>
          </a:xfrm>
          <a:prstGeom prst="rect">
            <a:avLst/>
          </a:prstGeom>
        </p:spPr>
      </p:pic>
    </p:spTree>
    <p:extLst>
      <p:ext uri="{BB962C8B-B14F-4D97-AF65-F5344CB8AC3E}">
        <p14:creationId xmlns:p14="http://schemas.microsoft.com/office/powerpoint/2010/main" val="11594999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F799D2-B211-3291-A0C5-780B0F0825B8}"/>
              </a:ext>
            </a:extLst>
          </p:cNvPr>
          <p:cNvSpPr>
            <a:spLocks noGrp="1"/>
          </p:cNvSpPr>
          <p:nvPr>
            <p:ph type="title"/>
          </p:nvPr>
        </p:nvSpPr>
        <p:spPr>
          <a:xfrm>
            <a:off x="838200" y="1016053"/>
            <a:ext cx="10515600" cy="1325563"/>
          </a:xfrm>
        </p:spPr>
        <p:txBody>
          <a:bodyPr/>
          <a:lstStyle>
            <a:lvl1pPr>
              <a:defRPr>
                <a:solidFill>
                  <a:srgbClr val="31204E"/>
                </a:solidFill>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87926DE5-A26D-06EE-EDEB-0CEC8DA0077D}"/>
              </a:ext>
            </a:extLst>
          </p:cNvPr>
          <p:cNvSpPr>
            <a:spLocks noGrp="1"/>
          </p:cNvSpPr>
          <p:nvPr>
            <p:ph sz="half" idx="1"/>
          </p:nvPr>
        </p:nvSpPr>
        <p:spPr>
          <a:xfrm>
            <a:off x="838200" y="2476552"/>
            <a:ext cx="5181600" cy="4001739"/>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a:extLst>
              <a:ext uri="{FF2B5EF4-FFF2-40B4-BE49-F238E27FC236}">
                <a16:creationId xmlns:a16="http://schemas.microsoft.com/office/drawing/2014/main" id="{FA856412-921A-509B-D270-9D4FD1A3C415}"/>
              </a:ext>
            </a:extLst>
          </p:cNvPr>
          <p:cNvSpPr>
            <a:spLocks noGrp="1"/>
          </p:cNvSpPr>
          <p:nvPr>
            <p:ph sz="half" idx="2"/>
          </p:nvPr>
        </p:nvSpPr>
        <p:spPr>
          <a:xfrm>
            <a:off x="6172200" y="2476552"/>
            <a:ext cx="5181600" cy="400173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8" name="Picture 7">
            <a:extLst>
              <a:ext uri="{FF2B5EF4-FFF2-40B4-BE49-F238E27FC236}">
                <a16:creationId xmlns:a16="http://schemas.microsoft.com/office/drawing/2014/main" id="{27EA5E57-4E8F-A4EA-7975-6F6E819EC546}"/>
              </a:ext>
            </a:extLst>
          </p:cNvPr>
          <p:cNvPicPr>
            <a:picLocks noChangeAspect="1"/>
          </p:cNvPicPr>
          <p:nvPr userDrawn="1"/>
        </p:nvPicPr>
        <p:blipFill>
          <a:blip r:embed="rId2"/>
          <a:srcRect/>
          <a:stretch/>
        </p:blipFill>
        <p:spPr>
          <a:xfrm>
            <a:off x="209378" y="157357"/>
            <a:ext cx="2099869" cy="773366"/>
          </a:xfrm>
          <a:prstGeom prst="rect">
            <a:avLst/>
          </a:prstGeom>
        </p:spPr>
      </p:pic>
    </p:spTree>
    <p:extLst>
      <p:ext uri="{BB962C8B-B14F-4D97-AF65-F5344CB8AC3E}">
        <p14:creationId xmlns:p14="http://schemas.microsoft.com/office/powerpoint/2010/main" val="235179794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Two content and sub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B0F6ED-9926-DBA9-5807-2C75B357B683}"/>
              </a:ext>
            </a:extLst>
          </p:cNvPr>
          <p:cNvSpPr>
            <a:spLocks noGrp="1"/>
          </p:cNvSpPr>
          <p:nvPr>
            <p:ph type="title"/>
          </p:nvPr>
        </p:nvSpPr>
        <p:spPr>
          <a:xfrm>
            <a:off x="839788" y="1233033"/>
            <a:ext cx="10515600" cy="823912"/>
          </a:xfrm>
        </p:spPr>
        <p:txBody>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9A2257E0-95B4-0389-D2AA-6E13BC3BE854}"/>
              </a:ext>
            </a:extLst>
          </p:cNvPr>
          <p:cNvSpPr>
            <a:spLocks noGrp="1"/>
          </p:cNvSpPr>
          <p:nvPr>
            <p:ph type="body" idx="1"/>
          </p:nvPr>
        </p:nvSpPr>
        <p:spPr>
          <a:xfrm>
            <a:off x="839788" y="2192609"/>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B095F3F-1306-78BB-DB1E-B4346E9260B9}"/>
              </a:ext>
            </a:extLst>
          </p:cNvPr>
          <p:cNvSpPr>
            <a:spLocks noGrp="1"/>
          </p:cNvSpPr>
          <p:nvPr>
            <p:ph sz="half" idx="2"/>
          </p:nvPr>
        </p:nvSpPr>
        <p:spPr>
          <a:xfrm>
            <a:off x="839788" y="3270142"/>
            <a:ext cx="5157787" cy="306907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AA489E04-D0B6-AF79-76C7-15D6C75D19CF}"/>
              </a:ext>
            </a:extLst>
          </p:cNvPr>
          <p:cNvSpPr>
            <a:spLocks noGrp="1"/>
          </p:cNvSpPr>
          <p:nvPr>
            <p:ph type="body" sz="quarter" idx="3"/>
          </p:nvPr>
        </p:nvSpPr>
        <p:spPr>
          <a:xfrm>
            <a:off x="6172200" y="2192609"/>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9CDA4C9C-97D0-F4E1-FABB-C236A5D51408}"/>
              </a:ext>
            </a:extLst>
          </p:cNvPr>
          <p:cNvSpPr>
            <a:spLocks noGrp="1"/>
          </p:cNvSpPr>
          <p:nvPr>
            <p:ph sz="quarter" idx="4"/>
          </p:nvPr>
        </p:nvSpPr>
        <p:spPr>
          <a:xfrm>
            <a:off x="6172200" y="3270142"/>
            <a:ext cx="5183188" cy="306907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8" name="Picture 7">
            <a:extLst>
              <a:ext uri="{FF2B5EF4-FFF2-40B4-BE49-F238E27FC236}">
                <a16:creationId xmlns:a16="http://schemas.microsoft.com/office/drawing/2014/main" id="{265A7DB7-3288-2E51-1514-C6FBA2B8272D}"/>
              </a:ext>
            </a:extLst>
          </p:cNvPr>
          <p:cNvPicPr>
            <a:picLocks noChangeAspect="1"/>
          </p:cNvPicPr>
          <p:nvPr userDrawn="1"/>
        </p:nvPicPr>
        <p:blipFill>
          <a:blip r:embed="rId2"/>
          <a:srcRect/>
          <a:stretch/>
        </p:blipFill>
        <p:spPr>
          <a:xfrm>
            <a:off x="209378" y="157357"/>
            <a:ext cx="2099869" cy="773366"/>
          </a:xfrm>
          <a:prstGeom prst="rect">
            <a:avLst/>
          </a:prstGeom>
        </p:spPr>
      </p:pic>
    </p:spTree>
    <p:extLst>
      <p:ext uri="{BB962C8B-B14F-4D97-AF65-F5344CB8AC3E}">
        <p14:creationId xmlns:p14="http://schemas.microsoft.com/office/powerpoint/2010/main" val="17951888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2D750A-8848-2E83-227B-7712738C6A70}"/>
              </a:ext>
            </a:extLst>
          </p:cNvPr>
          <p:cNvSpPr>
            <a:spLocks noGrp="1"/>
          </p:cNvSpPr>
          <p:nvPr>
            <p:ph type="title"/>
          </p:nvPr>
        </p:nvSpPr>
        <p:spPr>
          <a:xfrm>
            <a:off x="838200" y="1096819"/>
            <a:ext cx="10515600" cy="823070"/>
          </a:xfrm>
        </p:spPr>
        <p:txBody>
          <a:bodyPr/>
          <a:lstStyle/>
          <a:p>
            <a:r>
              <a:rPr lang="en-GB"/>
              <a:t>Click to edit Master title style</a:t>
            </a:r>
            <a:endParaRPr lang="en-US"/>
          </a:p>
        </p:txBody>
      </p:sp>
      <p:pic>
        <p:nvPicPr>
          <p:cNvPr id="4" name="Picture 3">
            <a:extLst>
              <a:ext uri="{FF2B5EF4-FFF2-40B4-BE49-F238E27FC236}">
                <a16:creationId xmlns:a16="http://schemas.microsoft.com/office/drawing/2014/main" id="{E84C611F-6794-646A-AA78-D66FDBBC0754}"/>
              </a:ext>
            </a:extLst>
          </p:cNvPr>
          <p:cNvPicPr>
            <a:picLocks noChangeAspect="1"/>
          </p:cNvPicPr>
          <p:nvPr userDrawn="1"/>
        </p:nvPicPr>
        <p:blipFill>
          <a:blip r:embed="rId2"/>
          <a:srcRect/>
          <a:stretch/>
        </p:blipFill>
        <p:spPr>
          <a:xfrm>
            <a:off x="209378" y="157357"/>
            <a:ext cx="2099869" cy="773366"/>
          </a:xfrm>
          <a:prstGeom prst="rect">
            <a:avLst/>
          </a:prstGeom>
        </p:spPr>
      </p:pic>
    </p:spTree>
    <p:extLst>
      <p:ext uri="{BB962C8B-B14F-4D97-AF65-F5344CB8AC3E}">
        <p14:creationId xmlns:p14="http://schemas.microsoft.com/office/powerpoint/2010/main" val="245541304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Image only">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81FAD0A-51BC-8D36-40F4-11C5820D9933}"/>
              </a:ext>
            </a:extLst>
          </p:cNvPr>
          <p:cNvSpPr>
            <a:spLocks noGrp="1"/>
          </p:cNvSpPr>
          <p:nvPr>
            <p:ph type="pic" sz="quarter" idx="10"/>
          </p:nvPr>
        </p:nvSpPr>
        <p:spPr>
          <a:xfrm>
            <a:off x="0" y="0"/>
            <a:ext cx="12192000" cy="6858000"/>
          </a:xfrm>
        </p:spPr>
        <p:txBody>
          <a:bodyPr anchor="ctr"/>
          <a:lstStyle>
            <a:lvl1pPr algn="ctr">
              <a:defRPr/>
            </a:lvl1pPr>
          </a:lstStyle>
          <a:p>
            <a:endParaRPr lang="en-US" dirty="0"/>
          </a:p>
        </p:txBody>
      </p:sp>
      <p:pic>
        <p:nvPicPr>
          <p:cNvPr id="4" name="Picture 3">
            <a:extLst>
              <a:ext uri="{FF2B5EF4-FFF2-40B4-BE49-F238E27FC236}">
                <a16:creationId xmlns:a16="http://schemas.microsoft.com/office/drawing/2014/main" id="{21AF1396-C185-F918-7912-69E9D06040B8}"/>
              </a:ext>
            </a:extLst>
          </p:cNvPr>
          <p:cNvPicPr>
            <a:picLocks noChangeAspect="1"/>
          </p:cNvPicPr>
          <p:nvPr userDrawn="1"/>
        </p:nvPicPr>
        <p:blipFill>
          <a:blip r:embed="rId2"/>
          <a:srcRect/>
          <a:stretch/>
        </p:blipFill>
        <p:spPr>
          <a:xfrm>
            <a:off x="209378" y="157357"/>
            <a:ext cx="2099869" cy="773366"/>
          </a:xfrm>
          <a:prstGeom prst="rect">
            <a:avLst/>
          </a:prstGeom>
        </p:spPr>
      </p:pic>
    </p:spTree>
    <p:extLst>
      <p:ext uri="{BB962C8B-B14F-4D97-AF65-F5344CB8AC3E}">
        <p14:creationId xmlns:p14="http://schemas.microsoft.com/office/powerpoint/2010/main" val="93857849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Image only - white log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81FAD0A-51BC-8D36-40F4-11C5820D9933}"/>
              </a:ext>
            </a:extLst>
          </p:cNvPr>
          <p:cNvSpPr>
            <a:spLocks noGrp="1"/>
          </p:cNvSpPr>
          <p:nvPr>
            <p:ph type="pic" sz="quarter" idx="10"/>
          </p:nvPr>
        </p:nvSpPr>
        <p:spPr>
          <a:xfrm>
            <a:off x="0" y="0"/>
            <a:ext cx="12192000" cy="6858000"/>
          </a:xfrm>
        </p:spPr>
        <p:txBody>
          <a:bodyPr anchor="ctr"/>
          <a:lstStyle>
            <a:lvl1pPr algn="ctr">
              <a:defRPr/>
            </a:lvl1pPr>
          </a:lstStyle>
          <a:p>
            <a:endParaRPr lang="en-US" dirty="0"/>
          </a:p>
        </p:txBody>
      </p:sp>
      <p:pic>
        <p:nvPicPr>
          <p:cNvPr id="4" name="Picture 3">
            <a:extLst>
              <a:ext uri="{FF2B5EF4-FFF2-40B4-BE49-F238E27FC236}">
                <a16:creationId xmlns:a16="http://schemas.microsoft.com/office/drawing/2014/main" id="{D9B6AB6E-4C31-1421-860E-280CB5A82C53}"/>
              </a:ext>
            </a:extLst>
          </p:cNvPr>
          <p:cNvPicPr>
            <a:picLocks noChangeAspect="1"/>
          </p:cNvPicPr>
          <p:nvPr userDrawn="1"/>
        </p:nvPicPr>
        <p:blipFill>
          <a:blip r:embed="rId2"/>
          <a:stretch>
            <a:fillRect/>
          </a:stretch>
        </p:blipFill>
        <p:spPr>
          <a:xfrm>
            <a:off x="209378" y="157357"/>
            <a:ext cx="2099869" cy="773366"/>
          </a:xfrm>
          <a:prstGeom prst="rect">
            <a:avLst/>
          </a:prstGeom>
        </p:spPr>
      </p:pic>
    </p:spTree>
    <p:extLst>
      <p:ext uri="{BB962C8B-B14F-4D97-AF65-F5344CB8AC3E}">
        <p14:creationId xmlns:p14="http://schemas.microsoft.com/office/powerpoint/2010/main" val="52381917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End Slide - Thank you">
    <p:bg>
      <p:bgPr>
        <a:solidFill>
          <a:srgbClr val="9385B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1B840-8407-BB6F-88EB-873A8EB89DCE}"/>
              </a:ext>
            </a:extLst>
          </p:cNvPr>
          <p:cNvSpPr>
            <a:spLocks noGrp="1"/>
          </p:cNvSpPr>
          <p:nvPr>
            <p:ph type="title" hasCustomPrompt="1"/>
          </p:nvPr>
        </p:nvSpPr>
        <p:spPr>
          <a:xfrm>
            <a:off x="831850" y="2516508"/>
            <a:ext cx="10515600" cy="1621538"/>
          </a:xfrm>
        </p:spPr>
        <p:txBody>
          <a:bodyPr anchor="b"/>
          <a:lstStyle>
            <a:lvl1pPr algn="ctr">
              <a:defRPr sz="6000">
                <a:solidFill>
                  <a:schemeClr val="bg1"/>
                </a:solidFill>
              </a:defRPr>
            </a:lvl1pPr>
          </a:lstStyle>
          <a:p>
            <a:r>
              <a:rPr lang="en-GB" dirty="0" err="1"/>
              <a:t>Diolch</a:t>
            </a:r>
            <a:br>
              <a:rPr lang="en-GB" dirty="0"/>
            </a:br>
            <a:r>
              <a:rPr lang="en-GB" dirty="0"/>
              <a:t>Thank you</a:t>
            </a:r>
            <a:endParaRPr lang="en-US" dirty="0"/>
          </a:p>
        </p:txBody>
      </p:sp>
      <p:pic>
        <p:nvPicPr>
          <p:cNvPr id="8" name="Picture 7">
            <a:extLst>
              <a:ext uri="{FF2B5EF4-FFF2-40B4-BE49-F238E27FC236}">
                <a16:creationId xmlns:a16="http://schemas.microsoft.com/office/drawing/2014/main" id="{D11397B0-DC00-1463-DDCF-009743EA185E}"/>
              </a:ext>
            </a:extLst>
          </p:cNvPr>
          <p:cNvPicPr>
            <a:picLocks noChangeAspect="1"/>
          </p:cNvPicPr>
          <p:nvPr userDrawn="1"/>
        </p:nvPicPr>
        <p:blipFill>
          <a:blip r:embed="rId2">
            <a:alphaModFix amt="18000"/>
          </a:blip>
          <a:stretch>
            <a:fillRect/>
          </a:stretch>
        </p:blipFill>
        <p:spPr>
          <a:xfrm>
            <a:off x="-7324225" y="3794293"/>
            <a:ext cx="9809162" cy="10645170"/>
          </a:xfrm>
          <a:prstGeom prst="rect">
            <a:avLst/>
          </a:prstGeom>
        </p:spPr>
      </p:pic>
      <p:pic>
        <p:nvPicPr>
          <p:cNvPr id="5" name="Picture 4">
            <a:extLst>
              <a:ext uri="{FF2B5EF4-FFF2-40B4-BE49-F238E27FC236}">
                <a16:creationId xmlns:a16="http://schemas.microsoft.com/office/drawing/2014/main" id="{F9163C10-8C43-F442-D546-30FC6B745EDB}"/>
              </a:ext>
            </a:extLst>
          </p:cNvPr>
          <p:cNvPicPr>
            <a:picLocks noChangeAspect="1"/>
          </p:cNvPicPr>
          <p:nvPr userDrawn="1"/>
        </p:nvPicPr>
        <p:blipFill>
          <a:blip r:embed="rId2">
            <a:alphaModFix amt="18000"/>
          </a:blip>
          <a:stretch>
            <a:fillRect/>
          </a:stretch>
        </p:blipFill>
        <p:spPr>
          <a:xfrm>
            <a:off x="9911343" y="3794293"/>
            <a:ext cx="9809162" cy="10645170"/>
          </a:xfrm>
          <a:prstGeom prst="rect">
            <a:avLst/>
          </a:prstGeom>
        </p:spPr>
      </p:pic>
      <p:pic>
        <p:nvPicPr>
          <p:cNvPr id="6" name="Picture 5">
            <a:extLst>
              <a:ext uri="{FF2B5EF4-FFF2-40B4-BE49-F238E27FC236}">
                <a16:creationId xmlns:a16="http://schemas.microsoft.com/office/drawing/2014/main" id="{C23A320B-0F97-8340-9568-E692C34989B8}"/>
              </a:ext>
            </a:extLst>
          </p:cNvPr>
          <p:cNvPicPr>
            <a:picLocks noChangeAspect="1"/>
          </p:cNvPicPr>
          <p:nvPr userDrawn="1"/>
        </p:nvPicPr>
        <p:blipFill>
          <a:blip r:embed="rId3"/>
          <a:stretch>
            <a:fillRect/>
          </a:stretch>
        </p:blipFill>
        <p:spPr>
          <a:xfrm>
            <a:off x="4294431" y="379551"/>
            <a:ext cx="3149668" cy="1159999"/>
          </a:xfrm>
          <a:prstGeom prst="rect">
            <a:avLst/>
          </a:prstGeom>
        </p:spPr>
      </p:pic>
      <p:sp>
        <p:nvSpPr>
          <p:cNvPr id="7" name="Text Placeholder 6">
            <a:extLst>
              <a:ext uri="{FF2B5EF4-FFF2-40B4-BE49-F238E27FC236}">
                <a16:creationId xmlns:a16="http://schemas.microsoft.com/office/drawing/2014/main" id="{BF4F5A8C-4E24-46D0-4589-094056E176E1}"/>
              </a:ext>
            </a:extLst>
          </p:cNvPr>
          <p:cNvSpPr>
            <a:spLocks noGrp="1"/>
          </p:cNvSpPr>
          <p:nvPr>
            <p:ph type="body" sz="quarter" idx="10" hasCustomPrompt="1"/>
          </p:nvPr>
        </p:nvSpPr>
        <p:spPr>
          <a:xfrm>
            <a:off x="831850" y="4695394"/>
            <a:ext cx="10515600" cy="326056"/>
          </a:xfrm>
        </p:spPr>
        <p:txBody>
          <a:bodyPr>
            <a:normAutofit/>
          </a:bodyPr>
          <a:lstStyle>
            <a:lvl1pPr marL="0" indent="0" algn="ctr">
              <a:buNone/>
              <a:defRPr sz="2000">
                <a:solidFill>
                  <a:schemeClr val="bg1"/>
                </a:solidFill>
              </a:defRPr>
            </a:lvl1pPr>
          </a:lstStyle>
          <a:p>
            <a:pPr lvl="0"/>
            <a:r>
              <a:rPr lang="en-GB" dirty="0" err="1"/>
              <a:t>hybacecymru.com</a:t>
            </a:r>
            <a:r>
              <a:rPr lang="en-GB" dirty="0"/>
              <a:t>   </a:t>
            </a:r>
            <a:r>
              <a:rPr lang="en-GB" dirty="0" err="1"/>
              <a:t>acehubwales.com</a:t>
            </a:r>
            <a:endParaRPr lang="en-US" dirty="0"/>
          </a:p>
        </p:txBody>
      </p:sp>
      <p:pic>
        <p:nvPicPr>
          <p:cNvPr id="9" name="Picture 8">
            <a:extLst>
              <a:ext uri="{FF2B5EF4-FFF2-40B4-BE49-F238E27FC236}">
                <a16:creationId xmlns:a16="http://schemas.microsoft.com/office/drawing/2014/main" id="{30D0EDF1-470F-1B47-842F-6630C9A1045F}"/>
              </a:ext>
            </a:extLst>
          </p:cNvPr>
          <p:cNvPicPr>
            <a:picLocks noChangeAspect="1"/>
          </p:cNvPicPr>
          <p:nvPr userDrawn="1"/>
        </p:nvPicPr>
        <p:blipFill>
          <a:blip r:embed="rId4"/>
          <a:stretch>
            <a:fillRect/>
          </a:stretch>
        </p:blipFill>
        <p:spPr>
          <a:xfrm>
            <a:off x="3600554" y="6118191"/>
            <a:ext cx="210115" cy="388587"/>
          </a:xfrm>
          <a:prstGeom prst="rect">
            <a:avLst/>
          </a:prstGeom>
        </p:spPr>
      </p:pic>
      <p:sp>
        <p:nvSpPr>
          <p:cNvPr id="10" name="Text Placeholder 6">
            <a:extLst>
              <a:ext uri="{FF2B5EF4-FFF2-40B4-BE49-F238E27FC236}">
                <a16:creationId xmlns:a16="http://schemas.microsoft.com/office/drawing/2014/main" id="{00C500F0-DE60-D790-3D1D-EC2A5F37169C}"/>
              </a:ext>
            </a:extLst>
          </p:cNvPr>
          <p:cNvSpPr>
            <a:spLocks noGrp="1"/>
          </p:cNvSpPr>
          <p:nvPr>
            <p:ph type="body" sz="quarter" idx="11" hasCustomPrompt="1"/>
          </p:nvPr>
        </p:nvSpPr>
        <p:spPr>
          <a:xfrm>
            <a:off x="3978003" y="6171450"/>
            <a:ext cx="1681402" cy="282069"/>
          </a:xfrm>
        </p:spPr>
        <p:txBody>
          <a:bodyPr>
            <a:noAutofit/>
          </a:bodyPr>
          <a:lstStyle>
            <a:lvl1pPr marL="0" indent="0" algn="l">
              <a:buNone/>
              <a:defRPr sz="1600">
                <a:solidFill>
                  <a:schemeClr val="bg1"/>
                </a:solidFill>
              </a:defRPr>
            </a:lvl1pPr>
          </a:lstStyle>
          <a:p>
            <a:pPr lvl="0"/>
            <a:r>
              <a:rPr lang="en-GB" dirty="0"/>
              <a:t>/</a:t>
            </a:r>
            <a:r>
              <a:rPr lang="en-GB" dirty="0" err="1"/>
              <a:t>acehubwales</a:t>
            </a:r>
            <a:endParaRPr lang="en-US" dirty="0"/>
          </a:p>
        </p:txBody>
      </p:sp>
      <p:pic>
        <p:nvPicPr>
          <p:cNvPr id="11" name="Picture 10">
            <a:extLst>
              <a:ext uri="{FF2B5EF4-FFF2-40B4-BE49-F238E27FC236}">
                <a16:creationId xmlns:a16="http://schemas.microsoft.com/office/drawing/2014/main" id="{37094C3E-B538-437B-52C7-DFB022E3789B}"/>
              </a:ext>
            </a:extLst>
          </p:cNvPr>
          <p:cNvPicPr>
            <a:picLocks noChangeAspect="1"/>
          </p:cNvPicPr>
          <p:nvPr userDrawn="1"/>
        </p:nvPicPr>
        <p:blipFill>
          <a:blip r:embed="rId5"/>
          <a:stretch>
            <a:fillRect/>
          </a:stretch>
        </p:blipFill>
        <p:spPr>
          <a:xfrm>
            <a:off x="6008747" y="6146520"/>
            <a:ext cx="764009" cy="331929"/>
          </a:xfrm>
          <a:prstGeom prst="rect">
            <a:avLst/>
          </a:prstGeom>
        </p:spPr>
      </p:pic>
      <p:sp>
        <p:nvSpPr>
          <p:cNvPr id="12" name="Text Placeholder 6">
            <a:extLst>
              <a:ext uri="{FF2B5EF4-FFF2-40B4-BE49-F238E27FC236}">
                <a16:creationId xmlns:a16="http://schemas.microsoft.com/office/drawing/2014/main" id="{D8CE0A9D-85AF-B64B-E6B9-141953CC4DCE}"/>
              </a:ext>
            </a:extLst>
          </p:cNvPr>
          <p:cNvSpPr>
            <a:spLocks noGrp="1"/>
          </p:cNvSpPr>
          <p:nvPr>
            <p:ph type="body" sz="quarter" idx="12" hasCustomPrompt="1"/>
          </p:nvPr>
        </p:nvSpPr>
        <p:spPr>
          <a:xfrm>
            <a:off x="7000173" y="6160970"/>
            <a:ext cx="1872782" cy="292549"/>
          </a:xfrm>
        </p:spPr>
        <p:txBody>
          <a:bodyPr>
            <a:noAutofit/>
          </a:bodyPr>
          <a:lstStyle>
            <a:lvl1pPr marL="0" indent="0" algn="l">
              <a:buNone/>
              <a:defRPr sz="1600">
                <a:solidFill>
                  <a:schemeClr val="bg1"/>
                </a:solidFill>
              </a:defRPr>
            </a:lvl1pPr>
          </a:lstStyle>
          <a:p>
            <a:pPr lvl="0"/>
            <a:r>
              <a:rPr lang="en-GB" dirty="0"/>
              <a:t>@</a:t>
            </a:r>
            <a:r>
              <a:rPr lang="en-GB" dirty="0" err="1"/>
              <a:t>acehubwales</a:t>
            </a:r>
            <a:endParaRPr lang="en-US" dirty="0"/>
          </a:p>
        </p:txBody>
      </p:sp>
    </p:spTree>
    <p:extLst>
      <p:ext uri="{BB962C8B-B14F-4D97-AF65-F5344CB8AC3E}">
        <p14:creationId xmlns:p14="http://schemas.microsoft.com/office/powerpoint/2010/main" val="175413452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End Slide - Thank you - Dark Purple">
    <p:bg>
      <p:bgPr>
        <a:solidFill>
          <a:srgbClr val="31204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1B840-8407-BB6F-88EB-873A8EB89DCE}"/>
              </a:ext>
            </a:extLst>
          </p:cNvPr>
          <p:cNvSpPr>
            <a:spLocks noGrp="1"/>
          </p:cNvSpPr>
          <p:nvPr>
            <p:ph type="title" hasCustomPrompt="1"/>
          </p:nvPr>
        </p:nvSpPr>
        <p:spPr>
          <a:xfrm>
            <a:off x="831850" y="2516508"/>
            <a:ext cx="10515600" cy="1621538"/>
          </a:xfrm>
        </p:spPr>
        <p:txBody>
          <a:bodyPr anchor="b"/>
          <a:lstStyle>
            <a:lvl1pPr algn="ctr">
              <a:defRPr sz="6000">
                <a:solidFill>
                  <a:schemeClr val="bg1"/>
                </a:solidFill>
              </a:defRPr>
            </a:lvl1pPr>
          </a:lstStyle>
          <a:p>
            <a:r>
              <a:rPr lang="en-GB" dirty="0" err="1"/>
              <a:t>Diolch</a:t>
            </a:r>
            <a:br>
              <a:rPr lang="en-GB" dirty="0"/>
            </a:br>
            <a:r>
              <a:rPr lang="en-GB" dirty="0"/>
              <a:t>Thank you</a:t>
            </a:r>
            <a:endParaRPr lang="en-US" dirty="0"/>
          </a:p>
        </p:txBody>
      </p:sp>
      <p:pic>
        <p:nvPicPr>
          <p:cNvPr id="8" name="Picture 7">
            <a:extLst>
              <a:ext uri="{FF2B5EF4-FFF2-40B4-BE49-F238E27FC236}">
                <a16:creationId xmlns:a16="http://schemas.microsoft.com/office/drawing/2014/main" id="{D11397B0-DC00-1463-DDCF-009743EA185E}"/>
              </a:ext>
            </a:extLst>
          </p:cNvPr>
          <p:cNvPicPr>
            <a:picLocks noChangeAspect="1"/>
          </p:cNvPicPr>
          <p:nvPr userDrawn="1"/>
        </p:nvPicPr>
        <p:blipFill>
          <a:blip r:embed="rId2">
            <a:alphaModFix amt="18000"/>
          </a:blip>
          <a:stretch>
            <a:fillRect/>
          </a:stretch>
        </p:blipFill>
        <p:spPr>
          <a:xfrm>
            <a:off x="-7324225" y="3794293"/>
            <a:ext cx="9809162" cy="10645170"/>
          </a:xfrm>
          <a:prstGeom prst="rect">
            <a:avLst/>
          </a:prstGeom>
        </p:spPr>
      </p:pic>
      <p:pic>
        <p:nvPicPr>
          <p:cNvPr id="5" name="Picture 4">
            <a:extLst>
              <a:ext uri="{FF2B5EF4-FFF2-40B4-BE49-F238E27FC236}">
                <a16:creationId xmlns:a16="http://schemas.microsoft.com/office/drawing/2014/main" id="{F9163C10-8C43-F442-D546-30FC6B745EDB}"/>
              </a:ext>
            </a:extLst>
          </p:cNvPr>
          <p:cNvPicPr>
            <a:picLocks noChangeAspect="1"/>
          </p:cNvPicPr>
          <p:nvPr userDrawn="1"/>
        </p:nvPicPr>
        <p:blipFill>
          <a:blip r:embed="rId2">
            <a:alphaModFix amt="18000"/>
          </a:blip>
          <a:stretch>
            <a:fillRect/>
          </a:stretch>
        </p:blipFill>
        <p:spPr>
          <a:xfrm>
            <a:off x="9911343" y="3794293"/>
            <a:ext cx="9809162" cy="10645170"/>
          </a:xfrm>
          <a:prstGeom prst="rect">
            <a:avLst/>
          </a:prstGeom>
        </p:spPr>
      </p:pic>
      <p:pic>
        <p:nvPicPr>
          <p:cNvPr id="6" name="Picture 5">
            <a:extLst>
              <a:ext uri="{FF2B5EF4-FFF2-40B4-BE49-F238E27FC236}">
                <a16:creationId xmlns:a16="http://schemas.microsoft.com/office/drawing/2014/main" id="{C23A320B-0F97-8340-9568-E692C34989B8}"/>
              </a:ext>
            </a:extLst>
          </p:cNvPr>
          <p:cNvPicPr>
            <a:picLocks noChangeAspect="1"/>
          </p:cNvPicPr>
          <p:nvPr userDrawn="1"/>
        </p:nvPicPr>
        <p:blipFill>
          <a:blip r:embed="rId3"/>
          <a:stretch>
            <a:fillRect/>
          </a:stretch>
        </p:blipFill>
        <p:spPr>
          <a:xfrm>
            <a:off x="4294431" y="379551"/>
            <a:ext cx="3149668" cy="1159999"/>
          </a:xfrm>
          <a:prstGeom prst="rect">
            <a:avLst/>
          </a:prstGeom>
        </p:spPr>
      </p:pic>
      <p:sp>
        <p:nvSpPr>
          <p:cNvPr id="7" name="Text Placeholder 6">
            <a:extLst>
              <a:ext uri="{FF2B5EF4-FFF2-40B4-BE49-F238E27FC236}">
                <a16:creationId xmlns:a16="http://schemas.microsoft.com/office/drawing/2014/main" id="{BF4F5A8C-4E24-46D0-4589-094056E176E1}"/>
              </a:ext>
            </a:extLst>
          </p:cNvPr>
          <p:cNvSpPr>
            <a:spLocks noGrp="1"/>
          </p:cNvSpPr>
          <p:nvPr>
            <p:ph type="body" sz="quarter" idx="10" hasCustomPrompt="1"/>
          </p:nvPr>
        </p:nvSpPr>
        <p:spPr>
          <a:xfrm>
            <a:off x="831850" y="4695394"/>
            <a:ext cx="10515600" cy="326056"/>
          </a:xfrm>
        </p:spPr>
        <p:txBody>
          <a:bodyPr>
            <a:normAutofit/>
          </a:bodyPr>
          <a:lstStyle>
            <a:lvl1pPr marL="0" indent="0" algn="ctr">
              <a:buNone/>
              <a:defRPr sz="2000">
                <a:solidFill>
                  <a:schemeClr val="bg1"/>
                </a:solidFill>
              </a:defRPr>
            </a:lvl1pPr>
          </a:lstStyle>
          <a:p>
            <a:pPr lvl="0"/>
            <a:r>
              <a:rPr lang="en-GB" dirty="0" err="1"/>
              <a:t>hybacecymru.com</a:t>
            </a:r>
            <a:r>
              <a:rPr lang="en-GB" dirty="0"/>
              <a:t>   </a:t>
            </a:r>
            <a:r>
              <a:rPr lang="en-GB" dirty="0" err="1"/>
              <a:t>acehubwales.com</a:t>
            </a:r>
            <a:endParaRPr lang="en-US" dirty="0"/>
          </a:p>
        </p:txBody>
      </p:sp>
      <p:pic>
        <p:nvPicPr>
          <p:cNvPr id="9" name="Picture 8">
            <a:extLst>
              <a:ext uri="{FF2B5EF4-FFF2-40B4-BE49-F238E27FC236}">
                <a16:creationId xmlns:a16="http://schemas.microsoft.com/office/drawing/2014/main" id="{30D0EDF1-470F-1B47-842F-6630C9A1045F}"/>
              </a:ext>
            </a:extLst>
          </p:cNvPr>
          <p:cNvPicPr>
            <a:picLocks noChangeAspect="1"/>
          </p:cNvPicPr>
          <p:nvPr userDrawn="1"/>
        </p:nvPicPr>
        <p:blipFill>
          <a:blip r:embed="rId4"/>
          <a:stretch>
            <a:fillRect/>
          </a:stretch>
        </p:blipFill>
        <p:spPr>
          <a:xfrm>
            <a:off x="3600554" y="6118191"/>
            <a:ext cx="210115" cy="388587"/>
          </a:xfrm>
          <a:prstGeom prst="rect">
            <a:avLst/>
          </a:prstGeom>
        </p:spPr>
      </p:pic>
      <p:sp>
        <p:nvSpPr>
          <p:cNvPr id="10" name="Text Placeholder 6">
            <a:extLst>
              <a:ext uri="{FF2B5EF4-FFF2-40B4-BE49-F238E27FC236}">
                <a16:creationId xmlns:a16="http://schemas.microsoft.com/office/drawing/2014/main" id="{00C500F0-DE60-D790-3D1D-EC2A5F37169C}"/>
              </a:ext>
            </a:extLst>
          </p:cNvPr>
          <p:cNvSpPr>
            <a:spLocks noGrp="1"/>
          </p:cNvSpPr>
          <p:nvPr>
            <p:ph type="body" sz="quarter" idx="11" hasCustomPrompt="1"/>
          </p:nvPr>
        </p:nvSpPr>
        <p:spPr>
          <a:xfrm>
            <a:off x="3978003" y="6171450"/>
            <a:ext cx="1681402" cy="282069"/>
          </a:xfrm>
        </p:spPr>
        <p:txBody>
          <a:bodyPr>
            <a:noAutofit/>
          </a:bodyPr>
          <a:lstStyle>
            <a:lvl1pPr marL="0" indent="0" algn="l">
              <a:buNone/>
              <a:defRPr sz="1600">
                <a:solidFill>
                  <a:schemeClr val="bg1"/>
                </a:solidFill>
              </a:defRPr>
            </a:lvl1pPr>
          </a:lstStyle>
          <a:p>
            <a:pPr lvl="0"/>
            <a:r>
              <a:rPr lang="en-GB" dirty="0"/>
              <a:t>/</a:t>
            </a:r>
            <a:r>
              <a:rPr lang="en-GB" dirty="0" err="1"/>
              <a:t>acehubwales</a:t>
            </a:r>
            <a:endParaRPr lang="en-US" dirty="0"/>
          </a:p>
        </p:txBody>
      </p:sp>
      <p:pic>
        <p:nvPicPr>
          <p:cNvPr id="11" name="Picture 10">
            <a:extLst>
              <a:ext uri="{FF2B5EF4-FFF2-40B4-BE49-F238E27FC236}">
                <a16:creationId xmlns:a16="http://schemas.microsoft.com/office/drawing/2014/main" id="{37094C3E-B538-437B-52C7-DFB022E3789B}"/>
              </a:ext>
            </a:extLst>
          </p:cNvPr>
          <p:cNvPicPr>
            <a:picLocks noChangeAspect="1"/>
          </p:cNvPicPr>
          <p:nvPr userDrawn="1"/>
        </p:nvPicPr>
        <p:blipFill>
          <a:blip r:embed="rId5"/>
          <a:stretch>
            <a:fillRect/>
          </a:stretch>
        </p:blipFill>
        <p:spPr>
          <a:xfrm>
            <a:off x="6008747" y="6146520"/>
            <a:ext cx="764009" cy="331929"/>
          </a:xfrm>
          <a:prstGeom prst="rect">
            <a:avLst/>
          </a:prstGeom>
        </p:spPr>
      </p:pic>
      <p:sp>
        <p:nvSpPr>
          <p:cNvPr id="12" name="Text Placeholder 6">
            <a:extLst>
              <a:ext uri="{FF2B5EF4-FFF2-40B4-BE49-F238E27FC236}">
                <a16:creationId xmlns:a16="http://schemas.microsoft.com/office/drawing/2014/main" id="{D8CE0A9D-85AF-B64B-E6B9-141953CC4DCE}"/>
              </a:ext>
            </a:extLst>
          </p:cNvPr>
          <p:cNvSpPr>
            <a:spLocks noGrp="1"/>
          </p:cNvSpPr>
          <p:nvPr>
            <p:ph type="body" sz="quarter" idx="12" hasCustomPrompt="1"/>
          </p:nvPr>
        </p:nvSpPr>
        <p:spPr>
          <a:xfrm>
            <a:off x="7000173" y="6160970"/>
            <a:ext cx="1872782" cy="292549"/>
          </a:xfrm>
        </p:spPr>
        <p:txBody>
          <a:bodyPr>
            <a:noAutofit/>
          </a:bodyPr>
          <a:lstStyle>
            <a:lvl1pPr marL="0" indent="0" algn="l">
              <a:buNone/>
              <a:defRPr sz="1600">
                <a:solidFill>
                  <a:schemeClr val="bg1"/>
                </a:solidFill>
              </a:defRPr>
            </a:lvl1pPr>
          </a:lstStyle>
          <a:p>
            <a:pPr lvl="0"/>
            <a:r>
              <a:rPr lang="en-GB" dirty="0"/>
              <a:t>@</a:t>
            </a:r>
            <a:r>
              <a:rPr lang="en-GB" dirty="0" err="1"/>
              <a:t>acehubwales</a:t>
            </a:r>
            <a:endParaRPr lang="en-US" dirty="0"/>
          </a:p>
        </p:txBody>
      </p:sp>
      <p:sp>
        <p:nvSpPr>
          <p:cNvPr id="13" name="TextBox 12">
            <a:extLst>
              <a:ext uri="{FF2B5EF4-FFF2-40B4-BE49-F238E27FC236}">
                <a16:creationId xmlns:a16="http://schemas.microsoft.com/office/drawing/2014/main" id="{371DAD58-A0D6-282F-C4BD-01C17E1AE40C}"/>
              </a:ext>
            </a:extLst>
          </p:cNvPr>
          <p:cNvSpPr txBox="1"/>
          <p:nvPr userDrawn="1"/>
        </p:nvSpPr>
        <p:spPr>
          <a:xfrm>
            <a:off x="-1642820" y="-1766807"/>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32461397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End Slide - Thank you - Whit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1B840-8407-BB6F-88EB-873A8EB89DCE}"/>
              </a:ext>
            </a:extLst>
          </p:cNvPr>
          <p:cNvSpPr>
            <a:spLocks noGrp="1"/>
          </p:cNvSpPr>
          <p:nvPr>
            <p:ph type="title" hasCustomPrompt="1"/>
          </p:nvPr>
        </p:nvSpPr>
        <p:spPr>
          <a:xfrm>
            <a:off x="831850" y="2516508"/>
            <a:ext cx="10515600" cy="1621538"/>
          </a:xfrm>
        </p:spPr>
        <p:txBody>
          <a:bodyPr anchor="b"/>
          <a:lstStyle>
            <a:lvl1pPr algn="ctr">
              <a:defRPr sz="6000">
                <a:solidFill>
                  <a:srgbClr val="9385BE"/>
                </a:solidFill>
              </a:defRPr>
            </a:lvl1pPr>
          </a:lstStyle>
          <a:p>
            <a:r>
              <a:rPr lang="en-GB" dirty="0" err="1"/>
              <a:t>Diolch</a:t>
            </a:r>
            <a:br>
              <a:rPr lang="en-GB" dirty="0"/>
            </a:br>
            <a:r>
              <a:rPr lang="en-GB" dirty="0"/>
              <a:t>Thank you</a:t>
            </a:r>
            <a:endParaRPr lang="en-US" dirty="0"/>
          </a:p>
        </p:txBody>
      </p:sp>
      <p:pic>
        <p:nvPicPr>
          <p:cNvPr id="8" name="Picture 7">
            <a:extLst>
              <a:ext uri="{FF2B5EF4-FFF2-40B4-BE49-F238E27FC236}">
                <a16:creationId xmlns:a16="http://schemas.microsoft.com/office/drawing/2014/main" id="{D11397B0-DC00-1463-DDCF-009743EA185E}"/>
              </a:ext>
            </a:extLst>
          </p:cNvPr>
          <p:cNvPicPr>
            <a:picLocks noChangeAspect="1"/>
          </p:cNvPicPr>
          <p:nvPr userDrawn="1"/>
        </p:nvPicPr>
        <p:blipFill>
          <a:blip r:embed="rId2">
            <a:alphaModFix amt="30000"/>
          </a:blip>
          <a:srcRect/>
          <a:stretch/>
        </p:blipFill>
        <p:spPr>
          <a:xfrm>
            <a:off x="-7324225" y="3794293"/>
            <a:ext cx="9809161" cy="10645170"/>
          </a:xfrm>
          <a:prstGeom prst="rect">
            <a:avLst/>
          </a:prstGeom>
        </p:spPr>
      </p:pic>
      <p:pic>
        <p:nvPicPr>
          <p:cNvPr id="5" name="Picture 4">
            <a:extLst>
              <a:ext uri="{FF2B5EF4-FFF2-40B4-BE49-F238E27FC236}">
                <a16:creationId xmlns:a16="http://schemas.microsoft.com/office/drawing/2014/main" id="{F9163C10-8C43-F442-D546-30FC6B745EDB}"/>
              </a:ext>
            </a:extLst>
          </p:cNvPr>
          <p:cNvPicPr>
            <a:picLocks noChangeAspect="1"/>
          </p:cNvPicPr>
          <p:nvPr userDrawn="1"/>
        </p:nvPicPr>
        <p:blipFill>
          <a:blip r:embed="rId2">
            <a:alphaModFix amt="30000"/>
          </a:blip>
          <a:srcRect/>
          <a:stretch/>
        </p:blipFill>
        <p:spPr>
          <a:xfrm>
            <a:off x="9911343" y="3794293"/>
            <a:ext cx="9809161" cy="10645170"/>
          </a:xfrm>
          <a:prstGeom prst="rect">
            <a:avLst/>
          </a:prstGeom>
        </p:spPr>
      </p:pic>
      <p:pic>
        <p:nvPicPr>
          <p:cNvPr id="6" name="Picture 5">
            <a:extLst>
              <a:ext uri="{FF2B5EF4-FFF2-40B4-BE49-F238E27FC236}">
                <a16:creationId xmlns:a16="http://schemas.microsoft.com/office/drawing/2014/main" id="{C23A320B-0F97-8340-9568-E692C34989B8}"/>
              </a:ext>
            </a:extLst>
          </p:cNvPr>
          <p:cNvPicPr>
            <a:picLocks noChangeAspect="1"/>
          </p:cNvPicPr>
          <p:nvPr userDrawn="1"/>
        </p:nvPicPr>
        <p:blipFill>
          <a:blip r:embed="rId3"/>
          <a:srcRect/>
          <a:stretch/>
        </p:blipFill>
        <p:spPr>
          <a:xfrm>
            <a:off x="4294432" y="379551"/>
            <a:ext cx="3149666" cy="1159999"/>
          </a:xfrm>
          <a:prstGeom prst="rect">
            <a:avLst/>
          </a:prstGeom>
        </p:spPr>
      </p:pic>
      <p:sp>
        <p:nvSpPr>
          <p:cNvPr id="7" name="Text Placeholder 6">
            <a:extLst>
              <a:ext uri="{FF2B5EF4-FFF2-40B4-BE49-F238E27FC236}">
                <a16:creationId xmlns:a16="http://schemas.microsoft.com/office/drawing/2014/main" id="{BF4F5A8C-4E24-46D0-4589-094056E176E1}"/>
              </a:ext>
            </a:extLst>
          </p:cNvPr>
          <p:cNvSpPr>
            <a:spLocks noGrp="1"/>
          </p:cNvSpPr>
          <p:nvPr>
            <p:ph type="body" sz="quarter" idx="10" hasCustomPrompt="1"/>
          </p:nvPr>
        </p:nvSpPr>
        <p:spPr>
          <a:xfrm>
            <a:off x="831850" y="4695394"/>
            <a:ext cx="10515600" cy="326056"/>
          </a:xfrm>
        </p:spPr>
        <p:txBody>
          <a:bodyPr>
            <a:normAutofit/>
          </a:bodyPr>
          <a:lstStyle>
            <a:lvl1pPr marL="0" indent="0" algn="ctr">
              <a:buNone/>
              <a:defRPr sz="2000">
                <a:solidFill>
                  <a:srgbClr val="9385BE"/>
                </a:solidFill>
              </a:defRPr>
            </a:lvl1pPr>
          </a:lstStyle>
          <a:p>
            <a:pPr lvl="0"/>
            <a:r>
              <a:rPr lang="en-GB" dirty="0" err="1"/>
              <a:t>hybacecymru.com</a:t>
            </a:r>
            <a:r>
              <a:rPr lang="en-GB" dirty="0"/>
              <a:t>   </a:t>
            </a:r>
            <a:r>
              <a:rPr lang="en-GB" dirty="0" err="1"/>
              <a:t>acehubwales.com</a:t>
            </a:r>
            <a:endParaRPr lang="en-US" dirty="0"/>
          </a:p>
        </p:txBody>
      </p:sp>
      <p:sp>
        <p:nvSpPr>
          <p:cNvPr id="10" name="Text Placeholder 6">
            <a:extLst>
              <a:ext uri="{FF2B5EF4-FFF2-40B4-BE49-F238E27FC236}">
                <a16:creationId xmlns:a16="http://schemas.microsoft.com/office/drawing/2014/main" id="{00C500F0-DE60-D790-3D1D-EC2A5F37169C}"/>
              </a:ext>
            </a:extLst>
          </p:cNvPr>
          <p:cNvSpPr>
            <a:spLocks noGrp="1"/>
          </p:cNvSpPr>
          <p:nvPr>
            <p:ph type="body" sz="quarter" idx="11" hasCustomPrompt="1"/>
          </p:nvPr>
        </p:nvSpPr>
        <p:spPr>
          <a:xfrm>
            <a:off x="3978003" y="6171450"/>
            <a:ext cx="1681402" cy="282069"/>
          </a:xfrm>
        </p:spPr>
        <p:txBody>
          <a:bodyPr>
            <a:noAutofit/>
          </a:bodyPr>
          <a:lstStyle>
            <a:lvl1pPr marL="0" indent="0" algn="l">
              <a:buNone/>
              <a:defRPr sz="1600">
                <a:solidFill>
                  <a:srgbClr val="9385BE"/>
                </a:solidFill>
              </a:defRPr>
            </a:lvl1pPr>
          </a:lstStyle>
          <a:p>
            <a:pPr lvl="0"/>
            <a:r>
              <a:rPr lang="en-GB" dirty="0"/>
              <a:t>/</a:t>
            </a:r>
            <a:r>
              <a:rPr lang="en-GB" dirty="0" err="1"/>
              <a:t>acehubwales</a:t>
            </a:r>
            <a:endParaRPr lang="en-US" dirty="0"/>
          </a:p>
        </p:txBody>
      </p:sp>
      <p:sp>
        <p:nvSpPr>
          <p:cNvPr id="12" name="Text Placeholder 6">
            <a:extLst>
              <a:ext uri="{FF2B5EF4-FFF2-40B4-BE49-F238E27FC236}">
                <a16:creationId xmlns:a16="http://schemas.microsoft.com/office/drawing/2014/main" id="{D8CE0A9D-85AF-B64B-E6B9-141953CC4DCE}"/>
              </a:ext>
            </a:extLst>
          </p:cNvPr>
          <p:cNvSpPr>
            <a:spLocks noGrp="1"/>
          </p:cNvSpPr>
          <p:nvPr>
            <p:ph type="body" sz="quarter" idx="12" hasCustomPrompt="1"/>
          </p:nvPr>
        </p:nvSpPr>
        <p:spPr>
          <a:xfrm>
            <a:off x="7000173" y="6160970"/>
            <a:ext cx="1872782" cy="292549"/>
          </a:xfrm>
        </p:spPr>
        <p:txBody>
          <a:bodyPr>
            <a:noAutofit/>
          </a:bodyPr>
          <a:lstStyle>
            <a:lvl1pPr marL="0" indent="0" algn="l">
              <a:buNone/>
              <a:defRPr sz="1600">
                <a:solidFill>
                  <a:srgbClr val="9385BE"/>
                </a:solidFill>
              </a:defRPr>
            </a:lvl1pPr>
          </a:lstStyle>
          <a:p>
            <a:pPr lvl="0"/>
            <a:r>
              <a:rPr lang="en-GB" dirty="0"/>
              <a:t>@</a:t>
            </a:r>
            <a:r>
              <a:rPr lang="en-GB" dirty="0" err="1"/>
              <a:t>acehubwales</a:t>
            </a:r>
            <a:endParaRPr lang="en-US" dirty="0"/>
          </a:p>
        </p:txBody>
      </p:sp>
      <p:sp>
        <p:nvSpPr>
          <p:cNvPr id="13" name="TextBox 12">
            <a:extLst>
              <a:ext uri="{FF2B5EF4-FFF2-40B4-BE49-F238E27FC236}">
                <a16:creationId xmlns:a16="http://schemas.microsoft.com/office/drawing/2014/main" id="{371DAD58-A0D6-282F-C4BD-01C17E1AE40C}"/>
              </a:ext>
            </a:extLst>
          </p:cNvPr>
          <p:cNvSpPr txBox="1"/>
          <p:nvPr userDrawn="1"/>
        </p:nvSpPr>
        <p:spPr>
          <a:xfrm>
            <a:off x="-1642820" y="-1766807"/>
            <a:ext cx="184731" cy="369332"/>
          </a:xfrm>
          <a:prstGeom prst="rect">
            <a:avLst/>
          </a:prstGeom>
          <a:noFill/>
        </p:spPr>
        <p:txBody>
          <a:bodyPr wrap="none" rtlCol="0">
            <a:spAutoFit/>
          </a:bodyPr>
          <a:lstStyle/>
          <a:p>
            <a:endParaRPr lang="en-US" dirty="0"/>
          </a:p>
        </p:txBody>
      </p:sp>
      <p:pic>
        <p:nvPicPr>
          <p:cNvPr id="4" name="Picture 3">
            <a:extLst>
              <a:ext uri="{FF2B5EF4-FFF2-40B4-BE49-F238E27FC236}">
                <a16:creationId xmlns:a16="http://schemas.microsoft.com/office/drawing/2014/main" id="{4386D7D9-FCA5-75B1-D74B-01F28756FDC4}"/>
              </a:ext>
            </a:extLst>
          </p:cNvPr>
          <p:cNvPicPr>
            <a:picLocks noChangeAspect="1"/>
          </p:cNvPicPr>
          <p:nvPr userDrawn="1"/>
        </p:nvPicPr>
        <p:blipFill>
          <a:blip r:embed="rId4"/>
          <a:stretch>
            <a:fillRect/>
          </a:stretch>
        </p:blipFill>
        <p:spPr>
          <a:xfrm>
            <a:off x="6043156" y="6128717"/>
            <a:ext cx="750493" cy="326057"/>
          </a:xfrm>
          <a:prstGeom prst="rect">
            <a:avLst/>
          </a:prstGeom>
        </p:spPr>
      </p:pic>
      <p:pic>
        <p:nvPicPr>
          <p:cNvPr id="16" name="Picture 15">
            <a:extLst>
              <a:ext uri="{FF2B5EF4-FFF2-40B4-BE49-F238E27FC236}">
                <a16:creationId xmlns:a16="http://schemas.microsoft.com/office/drawing/2014/main" id="{00B752AA-3B4C-2E5C-D975-5DBC3A309FFC}"/>
              </a:ext>
            </a:extLst>
          </p:cNvPr>
          <p:cNvPicPr>
            <a:picLocks noChangeAspect="1"/>
          </p:cNvPicPr>
          <p:nvPr userDrawn="1"/>
        </p:nvPicPr>
        <p:blipFill>
          <a:blip r:embed="rId5"/>
          <a:stretch>
            <a:fillRect/>
          </a:stretch>
        </p:blipFill>
        <p:spPr>
          <a:xfrm>
            <a:off x="3609355" y="6110979"/>
            <a:ext cx="210115" cy="420230"/>
          </a:xfrm>
          <a:prstGeom prst="rect">
            <a:avLst/>
          </a:prstGeom>
        </p:spPr>
      </p:pic>
    </p:spTree>
    <p:extLst>
      <p:ext uri="{BB962C8B-B14F-4D97-AF65-F5344CB8AC3E}">
        <p14:creationId xmlns:p14="http://schemas.microsoft.com/office/powerpoint/2010/main" val="31734977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DD7BAB-B091-96C4-3470-A290467C977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CF16B18-3D4F-5500-A597-D068815F43E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4A819A5-6163-D4BE-B0A9-E2F28F32C9A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679CBE1-FD41-C87D-4445-72E5477B73CE}"/>
              </a:ext>
            </a:extLst>
          </p:cNvPr>
          <p:cNvSpPr>
            <a:spLocks noGrp="1"/>
          </p:cNvSpPr>
          <p:nvPr>
            <p:ph type="dt" sz="half" idx="10"/>
          </p:nvPr>
        </p:nvSpPr>
        <p:spPr/>
        <p:txBody>
          <a:bodyPr/>
          <a:lstStyle/>
          <a:p>
            <a:fld id="{0A03D949-D933-4B88-99A3-6107E96AB4BC}" type="datetimeFigureOut">
              <a:rPr lang="en-GB" smtClean="0"/>
              <a:t>29/04/2025</a:t>
            </a:fld>
            <a:endParaRPr lang="en-GB"/>
          </a:p>
        </p:txBody>
      </p:sp>
      <p:sp>
        <p:nvSpPr>
          <p:cNvPr id="6" name="Footer Placeholder 5">
            <a:extLst>
              <a:ext uri="{FF2B5EF4-FFF2-40B4-BE49-F238E27FC236}">
                <a16:creationId xmlns:a16="http://schemas.microsoft.com/office/drawing/2014/main" id="{82B49303-9761-EF29-5DC3-1B0202ACDB7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CBCF509-C6C0-6419-9E57-7DF51898B95F}"/>
              </a:ext>
            </a:extLst>
          </p:cNvPr>
          <p:cNvSpPr>
            <a:spLocks noGrp="1"/>
          </p:cNvSpPr>
          <p:nvPr>
            <p:ph type="sldNum" sz="quarter" idx="12"/>
          </p:nvPr>
        </p:nvSpPr>
        <p:spPr/>
        <p:txBody>
          <a:bodyPr/>
          <a:lstStyle/>
          <a:p>
            <a:fld id="{6A6B7CD8-D33F-4B14-AA9E-7EC6D03696A5}" type="slidenum">
              <a:rPr lang="en-GB" smtClean="0"/>
              <a:t>‹#›</a:t>
            </a:fld>
            <a:endParaRPr lang="en-GB"/>
          </a:p>
        </p:txBody>
      </p:sp>
    </p:spTree>
    <p:extLst>
      <p:ext uri="{BB962C8B-B14F-4D97-AF65-F5344CB8AC3E}">
        <p14:creationId xmlns:p14="http://schemas.microsoft.com/office/powerpoint/2010/main" val="25615182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E13CD30-6E5C-4DBE-89A5-2B8C87A8BD55}" type="datetimeFigureOut">
              <a:rPr lang="en-GB" smtClean="0"/>
              <a:t>29/04/2025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50E11C7-5D57-4182-A937-0DCF017D4AC1}" type="slidenum">
              <a:rPr lang="en-GB" smtClean="0"/>
              <a:t>‹#›</a:t>
            </a:fld>
            <a:endParaRPr lang="en-GB" dirty="0"/>
          </a:p>
        </p:txBody>
      </p:sp>
    </p:spTree>
    <p:extLst>
      <p:ext uri="{BB962C8B-B14F-4D97-AF65-F5344CB8AC3E}">
        <p14:creationId xmlns:p14="http://schemas.microsoft.com/office/powerpoint/2010/main" val="148731336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C51CBAED-AC3F-4730-9888-70BC752F3432}" type="datetimeFigureOut">
              <a:rPr lang="en-GB" smtClean="0"/>
              <a:t>29/04/2025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09F320A-A261-459F-B656-95CE9DAABA2D}" type="slidenum">
              <a:rPr lang="en-GB" smtClean="0"/>
              <a:t>‹#›</a:t>
            </a:fld>
            <a:endParaRPr lang="en-GB"/>
          </a:p>
        </p:txBody>
      </p:sp>
    </p:spTree>
    <p:extLst>
      <p:ext uri="{BB962C8B-B14F-4D97-AF65-F5344CB8AC3E}">
        <p14:creationId xmlns:p14="http://schemas.microsoft.com/office/powerpoint/2010/main" val="141741798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51CBAED-AC3F-4730-9888-70BC752F3432}" type="datetimeFigureOut">
              <a:rPr lang="en-GB" smtClean="0"/>
              <a:t>29/04/2025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09F320A-A261-459F-B656-95CE9DAABA2D}" type="slidenum">
              <a:rPr lang="en-GB" smtClean="0"/>
              <a:t>‹#›</a:t>
            </a:fld>
            <a:endParaRPr lang="en-GB"/>
          </a:p>
        </p:txBody>
      </p:sp>
    </p:spTree>
    <p:extLst>
      <p:ext uri="{BB962C8B-B14F-4D97-AF65-F5344CB8AC3E}">
        <p14:creationId xmlns:p14="http://schemas.microsoft.com/office/powerpoint/2010/main" val="39342467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51CBAED-AC3F-4730-9888-70BC752F3432}" type="datetimeFigureOut">
              <a:rPr lang="en-GB" smtClean="0"/>
              <a:t>29/04/2025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09F320A-A261-459F-B656-95CE9DAABA2D}" type="slidenum">
              <a:rPr lang="en-GB" smtClean="0"/>
              <a:t>‹#›</a:t>
            </a:fld>
            <a:endParaRPr lang="en-GB"/>
          </a:p>
        </p:txBody>
      </p:sp>
    </p:spTree>
    <p:extLst>
      <p:ext uri="{BB962C8B-B14F-4D97-AF65-F5344CB8AC3E}">
        <p14:creationId xmlns:p14="http://schemas.microsoft.com/office/powerpoint/2010/main" val="419959360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C51CBAED-AC3F-4730-9888-70BC752F3432}" type="datetimeFigureOut">
              <a:rPr lang="en-GB" smtClean="0"/>
              <a:t>29/04/2025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09F320A-A261-459F-B656-95CE9DAABA2D}" type="slidenum">
              <a:rPr lang="en-GB" smtClean="0"/>
              <a:t>‹#›</a:t>
            </a:fld>
            <a:endParaRPr lang="en-GB"/>
          </a:p>
        </p:txBody>
      </p:sp>
    </p:spTree>
    <p:extLst>
      <p:ext uri="{BB962C8B-B14F-4D97-AF65-F5344CB8AC3E}">
        <p14:creationId xmlns:p14="http://schemas.microsoft.com/office/powerpoint/2010/main" val="412502770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C51CBAED-AC3F-4730-9888-70BC752F3432}" type="datetimeFigureOut">
              <a:rPr lang="en-GB" smtClean="0"/>
              <a:t>29/04/2025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09F320A-A261-459F-B656-95CE9DAABA2D}" type="slidenum">
              <a:rPr lang="en-GB" smtClean="0"/>
              <a:t>‹#›</a:t>
            </a:fld>
            <a:endParaRPr lang="en-GB"/>
          </a:p>
        </p:txBody>
      </p:sp>
    </p:spTree>
    <p:extLst>
      <p:ext uri="{BB962C8B-B14F-4D97-AF65-F5344CB8AC3E}">
        <p14:creationId xmlns:p14="http://schemas.microsoft.com/office/powerpoint/2010/main" val="227906598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C51CBAED-AC3F-4730-9888-70BC752F3432}" type="datetimeFigureOut">
              <a:rPr lang="en-GB" smtClean="0"/>
              <a:t>29/04/2025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09F320A-A261-459F-B656-95CE9DAABA2D}" type="slidenum">
              <a:rPr lang="en-GB" smtClean="0"/>
              <a:t>‹#›</a:t>
            </a:fld>
            <a:endParaRPr lang="en-GB"/>
          </a:p>
        </p:txBody>
      </p:sp>
    </p:spTree>
    <p:extLst>
      <p:ext uri="{BB962C8B-B14F-4D97-AF65-F5344CB8AC3E}">
        <p14:creationId xmlns:p14="http://schemas.microsoft.com/office/powerpoint/2010/main" val="1944470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1CBAED-AC3F-4730-9888-70BC752F3432}" type="datetimeFigureOut">
              <a:rPr lang="en-GB" smtClean="0"/>
              <a:t>29/04/2025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09F320A-A261-459F-B656-95CE9DAABA2D}" type="slidenum">
              <a:rPr lang="en-GB" smtClean="0"/>
              <a:t>‹#›</a:t>
            </a:fld>
            <a:endParaRPr lang="en-GB"/>
          </a:p>
        </p:txBody>
      </p:sp>
    </p:spTree>
    <p:extLst>
      <p:ext uri="{BB962C8B-B14F-4D97-AF65-F5344CB8AC3E}">
        <p14:creationId xmlns:p14="http://schemas.microsoft.com/office/powerpoint/2010/main" val="134854777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51CBAED-AC3F-4730-9888-70BC752F3432}" type="datetimeFigureOut">
              <a:rPr lang="en-GB" smtClean="0"/>
              <a:t>29/04/2025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09F320A-A261-459F-B656-95CE9DAABA2D}" type="slidenum">
              <a:rPr lang="en-GB" smtClean="0"/>
              <a:t>‹#›</a:t>
            </a:fld>
            <a:endParaRPr lang="en-GB"/>
          </a:p>
        </p:txBody>
      </p:sp>
    </p:spTree>
    <p:extLst>
      <p:ext uri="{BB962C8B-B14F-4D97-AF65-F5344CB8AC3E}">
        <p14:creationId xmlns:p14="http://schemas.microsoft.com/office/powerpoint/2010/main" val="102561622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51CBAED-AC3F-4730-9888-70BC752F3432}" type="datetimeFigureOut">
              <a:rPr lang="en-GB" smtClean="0"/>
              <a:t>29/04/2025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09F320A-A261-459F-B656-95CE9DAABA2D}" type="slidenum">
              <a:rPr lang="en-GB" smtClean="0"/>
              <a:t>‹#›</a:t>
            </a:fld>
            <a:endParaRPr lang="en-GB"/>
          </a:p>
        </p:txBody>
      </p:sp>
    </p:spTree>
    <p:extLst>
      <p:ext uri="{BB962C8B-B14F-4D97-AF65-F5344CB8AC3E}">
        <p14:creationId xmlns:p14="http://schemas.microsoft.com/office/powerpoint/2010/main" val="284040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A8289-EB2E-DF32-FB75-F856FB676A8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AB36724-990C-B5D3-EE5C-3D0E890E8CA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C6206A6-7469-5457-AF9E-DC778CE479E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23FA4CB-F3F1-EC86-716A-FF12B151B3C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2A7D9A1-A09F-FB32-578B-1FCFC478095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D42F2E6-7DAB-D20F-1FD3-0CE7BAC8DBB4}"/>
              </a:ext>
            </a:extLst>
          </p:cNvPr>
          <p:cNvSpPr>
            <a:spLocks noGrp="1"/>
          </p:cNvSpPr>
          <p:nvPr>
            <p:ph type="dt" sz="half" idx="10"/>
          </p:nvPr>
        </p:nvSpPr>
        <p:spPr/>
        <p:txBody>
          <a:bodyPr/>
          <a:lstStyle/>
          <a:p>
            <a:fld id="{0A03D949-D933-4B88-99A3-6107E96AB4BC}" type="datetimeFigureOut">
              <a:rPr lang="en-GB" smtClean="0"/>
              <a:t>29/04/2025</a:t>
            </a:fld>
            <a:endParaRPr lang="en-GB"/>
          </a:p>
        </p:txBody>
      </p:sp>
      <p:sp>
        <p:nvSpPr>
          <p:cNvPr id="8" name="Footer Placeholder 7">
            <a:extLst>
              <a:ext uri="{FF2B5EF4-FFF2-40B4-BE49-F238E27FC236}">
                <a16:creationId xmlns:a16="http://schemas.microsoft.com/office/drawing/2014/main" id="{0FE7822B-A787-6F69-3CF9-C61059E136F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BCD1447-09C9-3521-A812-11AE8873305F}"/>
              </a:ext>
            </a:extLst>
          </p:cNvPr>
          <p:cNvSpPr>
            <a:spLocks noGrp="1"/>
          </p:cNvSpPr>
          <p:nvPr>
            <p:ph type="sldNum" sz="quarter" idx="12"/>
          </p:nvPr>
        </p:nvSpPr>
        <p:spPr/>
        <p:txBody>
          <a:bodyPr/>
          <a:lstStyle/>
          <a:p>
            <a:fld id="{6A6B7CD8-D33F-4B14-AA9E-7EC6D03696A5}" type="slidenum">
              <a:rPr lang="en-GB" smtClean="0"/>
              <a:t>‹#›</a:t>
            </a:fld>
            <a:endParaRPr lang="en-GB"/>
          </a:p>
        </p:txBody>
      </p:sp>
    </p:spTree>
    <p:extLst>
      <p:ext uri="{BB962C8B-B14F-4D97-AF65-F5344CB8AC3E}">
        <p14:creationId xmlns:p14="http://schemas.microsoft.com/office/powerpoint/2010/main" val="75964026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51CBAED-AC3F-4730-9888-70BC752F3432}" type="datetimeFigureOut">
              <a:rPr lang="en-GB" smtClean="0"/>
              <a:t>29/04/2025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09F320A-A261-459F-B656-95CE9DAABA2D}" type="slidenum">
              <a:rPr lang="en-GB" smtClean="0"/>
              <a:t>‹#›</a:t>
            </a:fld>
            <a:endParaRPr lang="en-GB"/>
          </a:p>
        </p:txBody>
      </p:sp>
    </p:spTree>
    <p:extLst>
      <p:ext uri="{BB962C8B-B14F-4D97-AF65-F5344CB8AC3E}">
        <p14:creationId xmlns:p14="http://schemas.microsoft.com/office/powerpoint/2010/main" val="209965205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51CBAED-AC3F-4730-9888-70BC752F3432}" type="datetimeFigureOut">
              <a:rPr lang="en-GB" smtClean="0"/>
              <a:t>29/04/2025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09F320A-A261-459F-B656-95CE9DAABA2D}" type="slidenum">
              <a:rPr lang="en-GB" smtClean="0"/>
              <a:t>‹#›</a:t>
            </a:fld>
            <a:endParaRPr lang="en-GB"/>
          </a:p>
        </p:txBody>
      </p:sp>
    </p:spTree>
    <p:extLst>
      <p:ext uri="{BB962C8B-B14F-4D97-AF65-F5344CB8AC3E}">
        <p14:creationId xmlns:p14="http://schemas.microsoft.com/office/powerpoint/2010/main" val="113154027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1524000" y="1122363"/>
            <a:ext cx="9144000" cy="2387600"/>
          </a:xfrm>
        </p:spPr>
        <p:txBody>
          <a:bodyPr anchor="b"/>
          <a:lstStyle>
            <a:lvl1pPr algn="ctr">
              <a:defRPr sz="6000"/>
            </a:lvl1pPr>
          </a:lstStyle>
          <a:p>
            <a:r>
              <a:rPr lang="sv-SE"/>
              <a:t>Klicka här för att ändra formatet för bakgrundsrubriken</a:t>
            </a:r>
          </a:p>
        </p:txBody>
      </p:sp>
      <p:sp>
        <p:nvSpPr>
          <p:cNvPr id="3" name="Underrubrik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format på underrubrik i bakgrunden</a:t>
            </a:r>
          </a:p>
        </p:txBody>
      </p:sp>
      <p:sp>
        <p:nvSpPr>
          <p:cNvPr id="4" name="Platshållare för datum 3"/>
          <p:cNvSpPr>
            <a:spLocks noGrp="1"/>
          </p:cNvSpPr>
          <p:nvPr>
            <p:ph type="dt" sz="half" idx="10"/>
          </p:nvPr>
        </p:nvSpPr>
        <p:spPr/>
        <p:txBody>
          <a:bodyPr/>
          <a:lstStyle/>
          <a:p>
            <a:fld id="{9E7B6445-B23F-9D48-89F7-AF6832C6D556}" type="datetimeFigureOut">
              <a:rPr lang="sv-SE" smtClean="0"/>
              <a:t>2025-04-29</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AA4CE10A-58CB-134A-9685-007DC3F9B044}" type="slidenum">
              <a:rPr lang="sv-SE" smtClean="0"/>
              <a:t>‹#›</a:t>
            </a:fld>
            <a:endParaRPr lang="sv-SE"/>
          </a:p>
        </p:txBody>
      </p:sp>
    </p:spTree>
    <p:extLst>
      <p:ext uri="{BB962C8B-B14F-4D97-AF65-F5344CB8AC3E}">
        <p14:creationId xmlns:p14="http://schemas.microsoft.com/office/powerpoint/2010/main" val="82114713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formatet för bakgrundsrubriken</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9E7B6445-B23F-9D48-89F7-AF6832C6D556}" type="datetimeFigureOut">
              <a:rPr lang="sv-SE" smtClean="0"/>
              <a:t>2025-04-29</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AA4CE10A-58CB-134A-9685-007DC3F9B044}" type="slidenum">
              <a:rPr lang="sv-SE" smtClean="0"/>
              <a:t>‹#›</a:t>
            </a:fld>
            <a:endParaRPr lang="sv-SE"/>
          </a:p>
        </p:txBody>
      </p:sp>
    </p:spTree>
    <p:extLst>
      <p:ext uri="{BB962C8B-B14F-4D97-AF65-F5344CB8AC3E}">
        <p14:creationId xmlns:p14="http://schemas.microsoft.com/office/powerpoint/2010/main" val="184293213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831850" y="1709738"/>
            <a:ext cx="10515600" cy="2852737"/>
          </a:xfrm>
        </p:spPr>
        <p:txBody>
          <a:bodyPr anchor="b"/>
          <a:lstStyle>
            <a:lvl1pPr>
              <a:defRPr sz="6000"/>
            </a:lvl1pPr>
          </a:lstStyle>
          <a:p>
            <a:r>
              <a:rPr lang="sv-SE"/>
              <a:t>Klicka här för att ändra formatet för bakgrundsrubriken</a:t>
            </a:r>
          </a:p>
        </p:txBody>
      </p:sp>
      <p:sp>
        <p:nvSpPr>
          <p:cNvPr id="3" name="Platshållare för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4" name="Platshållare för datum 3"/>
          <p:cNvSpPr>
            <a:spLocks noGrp="1"/>
          </p:cNvSpPr>
          <p:nvPr>
            <p:ph type="dt" sz="half" idx="10"/>
          </p:nvPr>
        </p:nvSpPr>
        <p:spPr/>
        <p:txBody>
          <a:bodyPr/>
          <a:lstStyle/>
          <a:p>
            <a:fld id="{9E7B6445-B23F-9D48-89F7-AF6832C6D556}" type="datetimeFigureOut">
              <a:rPr lang="sv-SE" smtClean="0"/>
              <a:t>2025-04-29</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AA4CE10A-58CB-134A-9685-007DC3F9B044}" type="slidenum">
              <a:rPr lang="sv-SE" smtClean="0"/>
              <a:t>‹#›</a:t>
            </a:fld>
            <a:endParaRPr lang="sv-SE"/>
          </a:p>
        </p:txBody>
      </p:sp>
    </p:spTree>
    <p:extLst>
      <p:ext uri="{BB962C8B-B14F-4D97-AF65-F5344CB8AC3E}">
        <p14:creationId xmlns:p14="http://schemas.microsoft.com/office/powerpoint/2010/main" val="115744269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formatet för bakgrundsrubriken</a:t>
            </a:r>
          </a:p>
        </p:txBody>
      </p:sp>
      <p:sp>
        <p:nvSpPr>
          <p:cNvPr id="3" name="Platshållare för innehåll 2"/>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p:cNvSpPr>
            <a:spLocks noGrp="1"/>
          </p:cNvSpPr>
          <p:nvPr>
            <p:ph type="dt" sz="half" idx="10"/>
          </p:nvPr>
        </p:nvSpPr>
        <p:spPr/>
        <p:txBody>
          <a:bodyPr/>
          <a:lstStyle/>
          <a:p>
            <a:fld id="{9E7B6445-B23F-9D48-89F7-AF6832C6D556}" type="datetimeFigureOut">
              <a:rPr lang="sv-SE" smtClean="0"/>
              <a:t>2025-04-29</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AA4CE10A-58CB-134A-9685-007DC3F9B044}" type="slidenum">
              <a:rPr lang="sv-SE" smtClean="0"/>
              <a:t>‹#›</a:t>
            </a:fld>
            <a:endParaRPr lang="sv-SE"/>
          </a:p>
        </p:txBody>
      </p:sp>
    </p:spTree>
    <p:extLst>
      <p:ext uri="{BB962C8B-B14F-4D97-AF65-F5344CB8AC3E}">
        <p14:creationId xmlns:p14="http://schemas.microsoft.com/office/powerpoint/2010/main" val="55350602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839788" y="365125"/>
            <a:ext cx="10515600" cy="1325563"/>
          </a:xfrm>
        </p:spPr>
        <p:txBody>
          <a:bodyPr/>
          <a:lstStyle/>
          <a:p>
            <a:r>
              <a:rPr lang="sv-SE"/>
              <a:t>Klicka här för att ändra formatet för bakgrundsrubriken</a:t>
            </a:r>
          </a:p>
        </p:txBody>
      </p:sp>
      <p:sp>
        <p:nvSpPr>
          <p:cNvPr id="3" name="Platshållare för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p:cNvSpPr>
            <a:spLocks noGrp="1"/>
          </p:cNvSpPr>
          <p:nvPr>
            <p:ph type="dt" sz="half" idx="10"/>
          </p:nvPr>
        </p:nvSpPr>
        <p:spPr/>
        <p:txBody>
          <a:bodyPr/>
          <a:lstStyle/>
          <a:p>
            <a:fld id="{9E7B6445-B23F-9D48-89F7-AF6832C6D556}" type="datetimeFigureOut">
              <a:rPr lang="sv-SE" smtClean="0"/>
              <a:t>2025-04-29</a:t>
            </a:fld>
            <a:endParaRPr lang="sv-SE"/>
          </a:p>
        </p:txBody>
      </p:sp>
      <p:sp>
        <p:nvSpPr>
          <p:cNvPr id="8" name="Platshållare för sidfot 7"/>
          <p:cNvSpPr>
            <a:spLocks noGrp="1"/>
          </p:cNvSpPr>
          <p:nvPr>
            <p:ph type="ftr" sz="quarter" idx="11"/>
          </p:nvPr>
        </p:nvSpPr>
        <p:spPr/>
        <p:txBody>
          <a:bodyPr/>
          <a:lstStyle/>
          <a:p>
            <a:endParaRPr lang="sv-SE"/>
          </a:p>
        </p:txBody>
      </p:sp>
      <p:sp>
        <p:nvSpPr>
          <p:cNvPr id="9" name="Platshållare för bildnummer 8"/>
          <p:cNvSpPr>
            <a:spLocks noGrp="1"/>
          </p:cNvSpPr>
          <p:nvPr>
            <p:ph type="sldNum" sz="quarter" idx="12"/>
          </p:nvPr>
        </p:nvSpPr>
        <p:spPr/>
        <p:txBody>
          <a:bodyPr/>
          <a:lstStyle/>
          <a:p>
            <a:fld id="{AA4CE10A-58CB-134A-9685-007DC3F9B044}" type="slidenum">
              <a:rPr lang="sv-SE" smtClean="0"/>
              <a:t>‹#›</a:t>
            </a:fld>
            <a:endParaRPr lang="sv-SE"/>
          </a:p>
        </p:txBody>
      </p:sp>
    </p:spTree>
    <p:extLst>
      <p:ext uri="{BB962C8B-B14F-4D97-AF65-F5344CB8AC3E}">
        <p14:creationId xmlns:p14="http://schemas.microsoft.com/office/powerpoint/2010/main" val="164213427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formatet för bakgrundsrubriken</a:t>
            </a:r>
          </a:p>
        </p:txBody>
      </p:sp>
      <p:sp>
        <p:nvSpPr>
          <p:cNvPr id="3" name="Platshållare för datum 2"/>
          <p:cNvSpPr>
            <a:spLocks noGrp="1"/>
          </p:cNvSpPr>
          <p:nvPr>
            <p:ph type="dt" sz="half" idx="10"/>
          </p:nvPr>
        </p:nvSpPr>
        <p:spPr/>
        <p:txBody>
          <a:bodyPr/>
          <a:lstStyle/>
          <a:p>
            <a:fld id="{9E7B6445-B23F-9D48-89F7-AF6832C6D556}" type="datetimeFigureOut">
              <a:rPr lang="sv-SE" smtClean="0"/>
              <a:t>2025-04-29</a:t>
            </a:fld>
            <a:endParaRPr lang="sv-SE"/>
          </a:p>
        </p:txBody>
      </p:sp>
      <p:sp>
        <p:nvSpPr>
          <p:cNvPr id="4" name="Platshållare för sidfot 3"/>
          <p:cNvSpPr>
            <a:spLocks noGrp="1"/>
          </p:cNvSpPr>
          <p:nvPr>
            <p:ph type="ftr" sz="quarter" idx="11"/>
          </p:nvPr>
        </p:nvSpPr>
        <p:spPr/>
        <p:txBody>
          <a:bodyPr/>
          <a:lstStyle/>
          <a:p>
            <a:endParaRPr lang="sv-SE"/>
          </a:p>
        </p:txBody>
      </p:sp>
      <p:sp>
        <p:nvSpPr>
          <p:cNvPr id="5" name="Platshållare för bildnummer 4"/>
          <p:cNvSpPr>
            <a:spLocks noGrp="1"/>
          </p:cNvSpPr>
          <p:nvPr>
            <p:ph type="sldNum" sz="quarter" idx="12"/>
          </p:nvPr>
        </p:nvSpPr>
        <p:spPr/>
        <p:txBody>
          <a:bodyPr/>
          <a:lstStyle/>
          <a:p>
            <a:fld id="{AA4CE10A-58CB-134A-9685-007DC3F9B044}" type="slidenum">
              <a:rPr lang="sv-SE" smtClean="0"/>
              <a:t>‹#›</a:t>
            </a:fld>
            <a:endParaRPr lang="sv-SE"/>
          </a:p>
        </p:txBody>
      </p:sp>
    </p:spTree>
    <p:extLst>
      <p:ext uri="{BB962C8B-B14F-4D97-AF65-F5344CB8AC3E}">
        <p14:creationId xmlns:p14="http://schemas.microsoft.com/office/powerpoint/2010/main" val="276720754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fld id="{9E7B6445-B23F-9D48-89F7-AF6832C6D556}" type="datetimeFigureOut">
              <a:rPr lang="sv-SE" smtClean="0"/>
              <a:t>2025-04-29</a:t>
            </a:fld>
            <a:endParaRPr lang="sv-SE"/>
          </a:p>
        </p:txBody>
      </p:sp>
      <p:sp>
        <p:nvSpPr>
          <p:cNvPr id="3" name="Platshållare för sidfot 2"/>
          <p:cNvSpPr>
            <a:spLocks noGrp="1"/>
          </p:cNvSpPr>
          <p:nvPr>
            <p:ph type="ftr" sz="quarter" idx="11"/>
          </p:nvPr>
        </p:nvSpPr>
        <p:spPr/>
        <p:txBody>
          <a:bodyPr/>
          <a:lstStyle/>
          <a:p>
            <a:endParaRPr lang="sv-SE"/>
          </a:p>
        </p:txBody>
      </p:sp>
      <p:sp>
        <p:nvSpPr>
          <p:cNvPr id="4" name="Platshållare för bildnummer 3"/>
          <p:cNvSpPr>
            <a:spLocks noGrp="1"/>
          </p:cNvSpPr>
          <p:nvPr>
            <p:ph type="sldNum" sz="quarter" idx="12"/>
          </p:nvPr>
        </p:nvSpPr>
        <p:spPr/>
        <p:txBody>
          <a:bodyPr/>
          <a:lstStyle/>
          <a:p>
            <a:fld id="{AA4CE10A-58CB-134A-9685-007DC3F9B044}" type="slidenum">
              <a:rPr lang="sv-SE" smtClean="0"/>
              <a:t>‹#›</a:t>
            </a:fld>
            <a:endParaRPr lang="sv-SE"/>
          </a:p>
        </p:txBody>
      </p:sp>
    </p:spTree>
    <p:extLst>
      <p:ext uri="{BB962C8B-B14F-4D97-AF65-F5344CB8AC3E}">
        <p14:creationId xmlns:p14="http://schemas.microsoft.com/office/powerpoint/2010/main" val="206087546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839788" y="457200"/>
            <a:ext cx="3932237" cy="1600200"/>
          </a:xfrm>
        </p:spPr>
        <p:txBody>
          <a:bodyPr anchor="b"/>
          <a:lstStyle>
            <a:lvl1pPr>
              <a:defRPr sz="3200"/>
            </a:lvl1pPr>
          </a:lstStyle>
          <a:p>
            <a:r>
              <a:rPr lang="sv-SE"/>
              <a:t>Klicka här för att ändra formatet för bakgrundsrubriken</a:t>
            </a:r>
          </a:p>
        </p:txBody>
      </p:sp>
      <p:sp>
        <p:nvSpPr>
          <p:cNvPr id="3" name="Platshållare för innehåll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fld id="{9E7B6445-B23F-9D48-89F7-AF6832C6D556}" type="datetimeFigureOut">
              <a:rPr lang="sv-SE" smtClean="0"/>
              <a:t>2025-04-29</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AA4CE10A-58CB-134A-9685-007DC3F9B044}" type="slidenum">
              <a:rPr lang="sv-SE" smtClean="0"/>
              <a:t>‹#›</a:t>
            </a:fld>
            <a:endParaRPr lang="sv-SE"/>
          </a:p>
        </p:txBody>
      </p:sp>
    </p:spTree>
    <p:extLst>
      <p:ext uri="{BB962C8B-B14F-4D97-AF65-F5344CB8AC3E}">
        <p14:creationId xmlns:p14="http://schemas.microsoft.com/office/powerpoint/2010/main" val="4602779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BDB9FB-E3F4-42BB-CBBE-71F2C1FED39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B2320B9-A8BB-BA28-A431-8FA31EC10FAB}"/>
              </a:ext>
            </a:extLst>
          </p:cNvPr>
          <p:cNvSpPr>
            <a:spLocks noGrp="1"/>
          </p:cNvSpPr>
          <p:nvPr>
            <p:ph type="dt" sz="half" idx="10"/>
          </p:nvPr>
        </p:nvSpPr>
        <p:spPr/>
        <p:txBody>
          <a:bodyPr/>
          <a:lstStyle/>
          <a:p>
            <a:fld id="{0A03D949-D933-4B88-99A3-6107E96AB4BC}" type="datetimeFigureOut">
              <a:rPr lang="en-GB" smtClean="0"/>
              <a:t>29/04/2025</a:t>
            </a:fld>
            <a:endParaRPr lang="en-GB"/>
          </a:p>
        </p:txBody>
      </p:sp>
      <p:sp>
        <p:nvSpPr>
          <p:cNvPr id="4" name="Footer Placeholder 3">
            <a:extLst>
              <a:ext uri="{FF2B5EF4-FFF2-40B4-BE49-F238E27FC236}">
                <a16:creationId xmlns:a16="http://schemas.microsoft.com/office/drawing/2014/main" id="{BC343984-7D84-120C-59A4-D730EC8A85A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3B03BA6-141C-3569-3020-0FAF2EB3CF06}"/>
              </a:ext>
            </a:extLst>
          </p:cNvPr>
          <p:cNvSpPr>
            <a:spLocks noGrp="1"/>
          </p:cNvSpPr>
          <p:nvPr>
            <p:ph type="sldNum" sz="quarter" idx="12"/>
          </p:nvPr>
        </p:nvSpPr>
        <p:spPr/>
        <p:txBody>
          <a:bodyPr/>
          <a:lstStyle/>
          <a:p>
            <a:fld id="{6A6B7CD8-D33F-4B14-AA9E-7EC6D03696A5}" type="slidenum">
              <a:rPr lang="en-GB" smtClean="0"/>
              <a:t>‹#›</a:t>
            </a:fld>
            <a:endParaRPr lang="en-GB"/>
          </a:p>
        </p:txBody>
      </p:sp>
    </p:spTree>
    <p:extLst>
      <p:ext uri="{BB962C8B-B14F-4D97-AF65-F5344CB8AC3E}">
        <p14:creationId xmlns:p14="http://schemas.microsoft.com/office/powerpoint/2010/main" val="115568535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839788" y="457200"/>
            <a:ext cx="3932237" cy="1600200"/>
          </a:xfrm>
        </p:spPr>
        <p:txBody>
          <a:bodyPr anchor="b"/>
          <a:lstStyle>
            <a:lvl1pPr>
              <a:defRPr sz="3200"/>
            </a:lvl1pPr>
          </a:lstStyle>
          <a:p>
            <a:r>
              <a:rPr lang="sv-SE"/>
              <a:t>Klicka här för att ändra formatet för bakgrundsrubriken</a:t>
            </a:r>
          </a:p>
        </p:txBody>
      </p:sp>
      <p:sp>
        <p:nvSpPr>
          <p:cNvPr id="3" name="Platshållare för bild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fld id="{9E7B6445-B23F-9D48-89F7-AF6832C6D556}" type="datetimeFigureOut">
              <a:rPr lang="sv-SE" smtClean="0"/>
              <a:t>2025-04-29</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AA4CE10A-58CB-134A-9685-007DC3F9B044}" type="slidenum">
              <a:rPr lang="sv-SE" smtClean="0"/>
              <a:t>‹#›</a:t>
            </a:fld>
            <a:endParaRPr lang="sv-SE"/>
          </a:p>
        </p:txBody>
      </p:sp>
    </p:spTree>
    <p:extLst>
      <p:ext uri="{BB962C8B-B14F-4D97-AF65-F5344CB8AC3E}">
        <p14:creationId xmlns:p14="http://schemas.microsoft.com/office/powerpoint/2010/main" val="118485886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formatet för bakgrundsrubriken</a:t>
            </a:r>
          </a:p>
        </p:txBody>
      </p:sp>
      <p:sp>
        <p:nvSpPr>
          <p:cNvPr id="3" name="Platshållare för lodrät text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9E7B6445-B23F-9D48-89F7-AF6832C6D556}" type="datetimeFigureOut">
              <a:rPr lang="sv-SE" smtClean="0"/>
              <a:t>2025-04-29</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AA4CE10A-58CB-134A-9685-007DC3F9B044}" type="slidenum">
              <a:rPr lang="sv-SE" smtClean="0"/>
              <a:t>‹#›</a:t>
            </a:fld>
            <a:endParaRPr lang="sv-SE"/>
          </a:p>
        </p:txBody>
      </p:sp>
    </p:spTree>
    <p:extLst>
      <p:ext uri="{BB962C8B-B14F-4D97-AF65-F5344CB8AC3E}">
        <p14:creationId xmlns:p14="http://schemas.microsoft.com/office/powerpoint/2010/main" val="115559444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8724900" y="365125"/>
            <a:ext cx="2628900" cy="5811838"/>
          </a:xfrm>
        </p:spPr>
        <p:txBody>
          <a:bodyPr vert="eaVert"/>
          <a:lstStyle/>
          <a:p>
            <a:r>
              <a:rPr lang="sv-SE"/>
              <a:t>Klicka här för att ändra formatet för bakgrundsrubriken</a:t>
            </a:r>
          </a:p>
        </p:txBody>
      </p:sp>
      <p:sp>
        <p:nvSpPr>
          <p:cNvPr id="3" name="Platshållare för lodrät text 2"/>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9E7B6445-B23F-9D48-89F7-AF6832C6D556}" type="datetimeFigureOut">
              <a:rPr lang="sv-SE" smtClean="0"/>
              <a:t>2025-04-29</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AA4CE10A-58CB-134A-9685-007DC3F9B044}" type="slidenum">
              <a:rPr lang="sv-SE" smtClean="0"/>
              <a:t>‹#›</a:t>
            </a:fld>
            <a:endParaRPr lang="sv-SE"/>
          </a:p>
        </p:txBody>
      </p:sp>
    </p:spTree>
    <p:extLst>
      <p:ext uri="{BB962C8B-B14F-4D97-AF65-F5344CB8AC3E}">
        <p14:creationId xmlns:p14="http://schemas.microsoft.com/office/powerpoint/2010/main" val="27896127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6AAF64-E5E6-3176-0267-B757607CD72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B027195-15C2-5730-5D3E-C5479AF8DD2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E787CE3-CBDA-41D9-8773-B2EE3055D447}"/>
              </a:ext>
            </a:extLst>
          </p:cNvPr>
          <p:cNvSpPr>
            <a:spLocks noGrp="1"/>
          </p:cNvSpPr>
          <p:nvPr>
            <p:ph type="dt" sz="half" idx="10"/>
          </p:nvPr>
        </p:nvSpPr>
        <p:spPr/>
        <p:txBody>
          <a:bodyPr/>
          <a:lstStyle/>
          <a:p>
            <a:fld id="{6702FD5B-1D9A-4B20-BE30-375BF3349FB9}" type="datetimeFigureOut">
              <a:rPr lang="en-GB" smtClean="0"/>
              <a:t>29/04/2025</a:t>
            </a:fld>
            <a:endParaRPr lang="en-GB"/>
          </a:p>
        </p:txBody>
      </p:sp>
      <p:sp>
        <p:nvSpPr>
          <p:cNvPr id="5" name="Footer Placeholder 4">
            <a:extLst>
              <a:ext uri="{FF2B5EF4-FFF2-40B4-BE49-F238E27FC236}">
                <a16:creationId xmlns:a16="http://schemas.microsoft.com/office/drawing/2014/main" id="{3187ED44-1424-AC77-CB1F-491CAB12410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FF5C808-09B4-3B5A-FE08-B4ED98A1F066}"/>
              </a:ext>
            </a:extLst>
          </p:cNvPr>
          <p:cNvSpPr>
            <a:spLocks noGrp="1"/>
          </p:cNvSpPr>
          <p:nvPr>
            <p:ph type="sldNum" sz="quarter" idx="12"/>
          </p:nvPr>
        </p:nvSpPr>
        <p:spPr/>
        <p:txBody>
          <a:bodyPr/>
          <a:lstStyle/>
          <a:p>
            <a:fld id="{90AE792B-CAB4-4BF2-BB35-0452BB33E307}" type="slidenum">
              <a:rPr lang="en-GB" smtClean="0"/>
              <a:t>‹#›</a:t>
            </a:fld>
            <a:endParaRPr lang="en-GB"/>
          </a:p>
        </p:txBody>
      </p:sp>
    </p:spTree>
    <p:extLst>
      <p:ext uri="{BB962C8B-B14F-4D97-AF65-F5344CB8AC3E}">
        <p14:creationId xmlns:p14="http://schemas.microsoft.com/office/powerpoint/2010/main" val="261526126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4A274-5A5F-EECE-CA6C-C7EE73FC979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DD2D31B-A0C4-8927-07C1-57A5E28F127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123901B-C1D1-1907-EC5A-CB9A879147B5}"/>
              </a:ext>
            </a:extLst>
          </p:cNvPr>
          <p:cNvSpPr>
            <a:spLocks noGrp="1"/>
          </p:cNvSpPr>
          <p:nvPr>
            <p:ph type="dt" sz="half" idx="10"/>
          </p:nvPr>
        </p:nvSpPr>
        <p:spPr/>
        <p:txBody>
          <a:bodyPr/>
          <a:lstStyle/>
          <a:p>
            <a:fld id="{6702FD5B-1D9A-4B20-BE30-375BF3349FB9}" type="datetimeFigureOut">
              <a:rPr lang="en-GB" smtClean="0"/>
              <a:t>29/04/2025</a:t>
            </a:fld>
            <a:endParaRPr lang="en-GB"/>
          </a:p>
        </p:txBody>
      </p:sp>
      <p:sp>
        <p:nvSpPr>
          <p:cNvPr id="5" name="Footer Placeholder 4">
            <a:extLst>
              <a:ext uri="{FF2B5EF4-FFF2-40B4-BE49-F238E27FC236}">
                <a16:creationId xmlns:a16="http://schemas.microsoft.com/office/drawing/2014/main" id="{B5AA5766-F2E8-437B-64F0-8DAF5AEEBA1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8650D2C-12A1-B502-C29A-D5F6C57D711F}"/>
              </a:ext>
            </a:extLst>
          </p:cNvPr>
          <p:cNvSpPr>
            <a:spLocks noGrp="1"/>
          </p:cNvSpPr>
          <p:nvPr>
            <p:ph type="sldNum" sz="quarter" idx="12"/>
          </p:nvPr>
        </p:nvSpPr>
        <p:spPr/>
        <p:txBody>
          <a:bodyPr/>
          <a:lstStyle/>
          <a:p>
            <a:fld id="{90AE792B-CAB4-4BF2-BB35-0452BB33E307}" type="slidenum">
              <a:rPr lang="en-GB" smtClean="0"/>
              <a:t>‹#›</a:t>
            </a:fld>
            <a:endParaRPr lang="en-GB"/>
          </a:p>
        </p:txBody>
      </p:sp>
    </p:spTree>
    <p:extLst>
      <p:ext uri="{BB962C8B-B14F-4D97-AF65-F5344CB8AC3E}">
        <p14:creationId xmlns:p14="http://schemas.microsoft.com/office/powerpoint/2010/main" val="393522249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DCF5FF-972B-5198-DDAE-750E99ECBAA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7C7EB89-9538-BC18-488C-B47E6A63FDD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5C0DB55-E796-00D6-832B-DC7E4087F0F8}"/>
              </a:ext>
            </a:extLst>
          </p:cNvPr>
          <p:cNvSpPr>
            <a:spLocks noGrp="1"/>
          </p:cNvSpPr>
          <p:nvPr>
            <p:ph type="dt" sz="half" idx="10"/>
          </p:nvPr>
        </p:nvSpPr>
        <p:spPr/>
        <p:txBody>
          <a:bodyPr/>
          <a:lstStyle/>
          <a:p>
            <a:fld id="{6702FD5B-1D9A-4B20-BE30-375BF3349FB9}" type="datetimeFigureOut">
              <a:rPr lang="en-GB" smtClean="0"/>
              <a:t>29/04/2025</a:t>
            </a:fld>
            <a:endParaRPr lang="en-GB"/>
          </a:p>
        </p:txBody>
      </p:sp>
      <p:sp>
        <p:nvSpPr>
          <p:cNvPr id="5" name="Footer Placeholder 4">
            <a:extLst>
              <a:ext uri="{FF2B5EF4-FFF2-40B4-BE49-F238E27FC236}">
                <a16:creationId xmlns:a16="http://schemas.microsoft.com/office/drawing/2014/main" id="{BEA53673-64CD-3203-8356-83D6C0FCC5A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A5C4EC9-1D26-26B4-8EBE-AB49B3F13510}"/>
              </a:ext>
            </a:extLst>
          </p:cNvPr>
          <p:cNvSpPr>
            <a:spLocks noGrp="1"/>
          </p:cNvSpPr>
          <p:nvPr>
            <p:ph type="sldNum" sz="quarter" idx="12"/>
          </p:nvPr>
        </p:nvSpPr>
        <p:spPr/>
        <p:txBody>
          <a:bodyPr/>
          <a:lstStyle/>
          <a:p>
            <a:fld id="{90AE792B-CAB4-4BF2-BB35-0452BB33E307}" type="slidenum">
              <a:rPr lang="en-GB" smtClean="0"/>
              <a:t>‹#›</a:t>
            </a:fld>
            <a:endParaRPr lang="en-GB"/>
          </a:p>
        </p:txBody>
      </p:sp>
    </p:spTree>
    <p:extLst>
      <p:ext uri="{BB962C8B-B14F-4D97-AF65-F5344CB8AC3E}">
        <p14:creationId xmlns:p14="http://schemas.microsoft.com/office/powerpoint/2010/main" val="209869689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003975-1ED9-21F9-37A9-D78C493090E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1D0E0DF-1DCD-8E30-C65E-D34207F4C9D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A1B170A-43EC-33A8-CBF8-C0C911B941F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CEAEDE1-8C1C-1DA6-3556-3B29BE3C372F}"/>
              </a:ext>
            </a:extLst>
          </p:cNvPr>
          <p:cNvSpPr>
            <a:spLocks noGrp="1"/>
          </p:cNvSpPr>
          <p:nvPr>
            <p:ph type="dt" sz="half" idx="10"/>
          </p:nvPr>
        </p:nvSpPr>
        <p:spPr/>
        <p:txBody>
          <a:bodyPr/>
          <a:lstStyle/>
          <a:p>
            <a:fld id="{6702FD5B-1D9A-4B20-BE30-375BF3349FB9}" type="datetimeFigureOut">
              <a:rPr lang="en-GB" smtClean="0"/>
              <a:t>29/04/2025</a:t>
            </a:fld>
            <a:endParaRPr lang="en-GB"/>
          </a:p>
        </p:txBody>
      </p:sp>
      <p:sp>
        <p:nvSpPr>
          <p:cNvPr id="6" name="Footer Placeholder 5">
            <a:extLst>
              <a:ext uri="{FF2B5EF4-FFF2-40B4-BE49-F238E27FC236}">
                <a16:creationId xmlns:a16="http://schemas.microsoft.com/office/drawing/2014/main" id="{CCE0923B-553F-EA5C-8939-48739E28C81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A3EE7D5-53D5-4454-EB4A-5386635F4EF3}"/>
              </a:ext>
            </a:extLst>
          </p:cNvPr>
          <p:cNvSpPr>
            <a:spLocks noGrp="1"/>
          </p:cNvSpPr>
          <p:nvPr>
            <p:ph type="sldNum" sz="quarter" idx="12"/>
          </p:nvPr>
        </p:nvSpPr>
        <p:spPr/>
        <p:txBody>
          <a:bodyPr/>
          <a:lstStyle/>
          <a:p>
            <a:fld id="{90AE792B-CAB4-4BF2-BB35-0452BB33E307}" type="slidenum">
              <a:rPr lang="en-GB" smtClean="0"/>
              <a:t>‹#›</a:t>
            </a:fld>
            <a:endParaRPr lang="en-GB"/>
          </a:p>
        </p:txBody>
      </p:sp>
    </p:spTree>
    <p:extLst>
      <p:ext uri="{BB962C8B-B14F-4D97-AF65-F5344CB8AC3E}">
        <p14:creationId xmlns:p14="http://schemas.microsoft.com/office/powerpoint/2010/main" val="388647076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EB02F-6FF2-0D99-BAE2-145AF1F1281E}"/>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BC41B01-8503-4605-991D-A4062A56D5B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058E983-2DDA-A582-3B35-3C7F01BD49A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0ECF15D-69DA-08AE-BA21-BEF9D66DB21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A3ABB90-B359-F906-23A2-B71ECBACDD5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7108A76-CC13-1194-BD01-ED53E3179FA6}"/>
              </a:ext>
            </a:extLst>
          </p:cNvPr>
          <p:cNvSpPr>
            <a:spLocks noGrp="1"/>
          </p:cNvSpPr>
          <p:nvPr>
            <p:ph type="dt" sz="half" idx="10"/>
          </p:nvPr>
        </p:nvSpPr>
        <p:spPr/>
        <p:txBody>
          <a:bodyPr/>
          <a:lstStyle/>
          <a:p>
            <a:fld id="{6702FD5B-1D9A-4B20-BE30-375BF3349FB9}" type="datetimeFigureOut">
              <a:rPr lang="en-GB" smtClean="0"/>
              <a:t>29/04/2025</a:t>
            </a:fld>
            <a:endParaRPr lang="en-GB"/>
          </a:p>
        </p:txBody>
      </p:sp>
      <p:sp>
        <p:nvSpPr>
          <p:cNvPr id="8" name="Footer Placeholder 7">
            <a:extLst>
              <a:ext uri="{FF2B5EF4-FFF2-40B4-BE49-F238E27FC236}">
                <a16:creationId xmlns:a16="http://schemas.microsoft.com/office/drawing/2014/main" id="{F47914F6-A06F-C06C-7D18-2F2168EC2CC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18E79EA-1170-4F0B-C2A9-69B845174421}"/>
              </a:ext>
            </a:extLst>
          </p:cNvPr>
          <p:cNvSpPr>
            <a:spLocks noGrp="1"/>
          </p:cNvSpPr>
          <p:nvPr>
            <p:ph type="sldNum" sz="quarter" idx="12"/>
          </p:nvPr>
        </p:nvSpPr>
        <p:spPr/>
        <p:txBody>
          <a:bodyPr/>
          <a:lstStyle/>
          <a:p>
            <a:fld id="{90AE792B-CAB4-4BF2-BB35-0452BB33E307}" type="slidenum">
              <a:rPr lang="en-GB" smtClean="0"/>
              <a:t>‹#›</a:t>
            </a:fld>
            <a:endParaRPr lang="en-GB"/>
          </a:p>
        </p:txBody>
      </p:sp>
    </p:spTree>
    <p:extLst>
      <p:ext uri="{BB962C8B-B14F-4D97-AF65-F5344CB8AC3E}">
        <p14:creationId xmlns:p14="http://schemas.microsoft.com/office/powerpoint/2010/main" val="367390911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A13E9-B63C-1C1D-63F2-A6465E49A2D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72D9441-F08C-26F5-7A5C-0BE369A7AA8F}"/>
              </a:ext>
            </a:extLst>
          </p:cNvPr>
          <p:cNvSpPr>
            <a:spLocks noGrp="1"/>
          </p:cNvSpPr>
          <p:nvPr>
            <p:ph type="dt" sz="half" idx="10"/>
          </p:nvPr>
        </p:nvSpPr>
        <p:spPr/>
        <p:txBody>
          <a:bodyPr/>
          <a:lstStyle/>
          <a:p>
            <a:fld id="{6702FD5B-1D9A-4B20-BE30-375BF3349FB9}" type="datetimeFigureOut">
              <a:rPr lang="en-GB" smtClean="0"/>
              <a:t>29/04/2025</a:t>
            </a:fld>
            <a:endParaRPr lang="en-GB"/>
          </a:p>
        </p:txBody>
      </p:sp>
      <p:sp>
        <p:nvSpPr>
          <p:cNvPr id="4" name="Footer Placeholder 3">
            <a:extLst>
              <a:ext uri="{FF2B5EF4-FFF2-40B4-BE49-F238E27FC236}">
                <a16:creationId xmlns:a16="http://schemas.microsoft.com/office/drawing/2014/main" id="{1F0BDD8A-3B14-7838-345A-9C6CDAB6428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EEEA114-5EB0-55CF-D3CB-8FBB28D22E65}"/>
              </a:ext>
            </a:extLst>
          </p:cNvPr>
          <p:cNvSpPr>
            <a:spLocks noGrp="1"/>
          </p:cNvSpPr>
          <p:nvPr>
            <p:ph type="sldNum" sz="quarter" idx="12"/>
          </p:nvPr>
        </p:nvSpPr>
        <p:spPr/>
        <p:txBody>
          <a:bodyPr/>
          <a:lstStyle/>
          <a:p>
            <a:fld id="{90AE792B-CAB4-4BF2-BB35-0452BB33E307}" type="slidenum">
              <a:rPr lang="en-GB" smtClean="0"/>
              <a:t>‹#›</a:t>
            </a:fld>
            <a:endParaRPr lang="en-GB"/>
          </a:p>
        </p:txBody>
      </p:sp>
    </p:spTree>
    <p:extLst>
      <p:ext uri="{BB962C8B-B14F-4D97-AF65-F5344CB8AC3E}">
        <p14:creationId xmlns:p14="http://schemas.microsoft.com/office/powerpoint/2010/main" val="104091545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7AB9A2-34FE-E02E-4210-37BB3251206B}"/>
              </a:ext>
            </a:extLst>
          </p:cNvPr>
          <p:cNvSpPr>
            <a:spLocks noGrp="1"/>
          </p:cNvSpPr>
          <p:nvPr>
            <p:ph type="dt" sz="half" idx="10"/>
          </p:nvPr>
        </p:nvSpPr>
        <p:spPr/>
        <p:txBody>
          <a:bodyPr/>
          <a:lstStyle/>
          <a:p>
            <a:fld id="{6702FD5B-1D9A-4B20-BE30-375BF3349FB9}" type="datetimeFigureOut">
              <a:rPr lang="en-GB" smtClean="0"/>
              <a:t>29/04/2025</a:t>
            </a:fld>
            <a:endParaRPr lang="en-GB"/>
          </a:p>
        </p:txBody>
      </p:sp>
      <p:sp>
        <p:nvSpPr>
          <p:cNvPr id="3" name="Footer Placeholder 2">
            <a:extLst>
              <a:ext uri="{FF2B5EF4-FFF2-40B4-BE49-F238E27FC236}">
                <a16:creationId xmlns:a16="http://schemas.microsoft.com/office/drawing/2014/main" id="{8A63C97E-98E8-12C1-F441-05C649F44E3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C329806-DB5D-AF2B-8CFB-3260BFBB7194}"/>
              </a:ext>
            </a:extLst>
          </p:cNvPr>
          <p:cNvSpPr>
            <a:spLocks noGrp="1"/>
          </p:cNvSpPr>
          <p:nvPr>
            <p:ph type="sldNum" sz="quarter" idx="12"/>
          </p:nvPr>
        </p:nvSpPr>
        <p:spPr/>
        <p:txBody>
          <a:bodyPr/>
          <a:lstStyle/>
          <a:p>
            <a:fld id="{90AE792B-CAB4-4BF2-BB35-0452BB33E307}" type="slidenum">
              <a:rPr lang="en-GB" smtClean="0"/>
              <a:t>‹#›</a:t>
            </a:fld>
            <a:endParaRPr lang="en-GB"/>
          </a:p>
        </p:txBody>
      </p:sp>
    </p:spTree>
    <p:extLst>
      <p:ext uri="{BB962C8B-B14F-4D97-AF65-F5344CB8AC3E}">
        <p14:creationId xmlns:p14="http://schemas.microsoft.com/office/powerpoint/2010/main" val="28299928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87382A2-6062-C472-C2CE-AE01F3214280}"/>
              </a:ext>
            </a:extLst>
          </p:cNvPr>
          <p:cNvSpPr>
            <a:spLocks noGrp="1"/>
          </p:cNvSpPr>
          <p:nvPr>
            <p:ph type="dt" sz="half" idx="10"/>
          </p:nvPr>
        </p:nvSpPr>
        <p:spPr/>
        <p:txBody>
          <a:bodyPr/>
          <a:lstStyle/>
          <a:p>
            <a:fld id="{0A03D949-D933-4B88-99A3-6107E96AB4BC}" type="datetimeFigureOut">
              <a:rPr lang="en-GB" smtClean="0"/>
              <a:t>29/04/2025</a:t>
            </a:fld>
            <a:endParaRPr lang="en-GB"/>
          </a:p>
        </p:txBody>
      </p:sp>
      <p:sp>
        <p:nvSpPr>
          <p:cNvPr id="3" name="Footer Placeholder 2">
            <a:extLst>
              <a:ext uri="{FF2B5EF4-FFF2-40B4-BE49-F238E27FC236}">
                <a16:creationId xmlns:a16="http://schemas.microsoft.com/office/drawing/2014/main" id="{C2422479-53CC-E5A5-CB7F-5AC839D823A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B1BA343-529C-F19F-8212-82B10CB7D22D}"/>
              </a:ext>
            </a:extLst>
          </p:cNvPr>
          <p:cNvSpPr>
            <a:spLocks noGrp="1"/>
          </p:cNvSpPr>
          <p:nvPr>
            <p:ph type="sldNum" sz="quarter" idx="12"/>
          </p:nvPr>
        </p:nvSpPr>
        <p:spPr/>
        <p:txBody>
          <a:bodyPr/>
          <a:lstStyle/>
          <a:p>
            <a:fld id="{6A6B7CD8-D33F-4B14-AA9E-7EC6D03696A5}" type="slidenum">
              <a:rPr lang="en-GB" smtClean="0"/>
              <a:t>‹#›</a:t>
            </a:fld>
            <a:endParaRPr lang="en-GB"/>
          </a:p>
        </p:txBody>
      </p:sp>
    </p:spTree>
    <p:extLst>
      <p:ext uri="{BB962C8B-B14F-4D97-AF65-F5344CB8AC3E}">
        <p14:creationId xmlns:p14="http://schemas.microsoft.com/office/powerpoint/2010/main" val="22970950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D8042E-0194-BCD5-BD05-D7B8A5A06BB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F9AAA9D-9E66-E2B1-413E-8DDAA9F9F33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A02CF30-DA04-30C3-1E2D-DDE6754E33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598F6B-4960-0A7E-A209-33FC7C868420}"/>
              </a:ext>
            </a:extLst>
          </p:cNvPr>
          <p:cNvSpPr>
            <a:spLocks noGrp="1"/>
          </p:cNvSpPr>
          <p:nvPr>
            <p:ph type="dt" sz="half" idx="10"/>
          </p:nvPr>
        </p:nvSpPr>
        <p:spPr/>
        <p:txBody>
          <a:bodyPr/>
          <a:lstStyle/>
          <a:p>
            <a:fld id="{6702FD5B-1D9A-4B20-BE30-375BF3349FB9}" type="datetimeFigureOut">
              <a:rPr lang="en-GB" smtClean="0"/>
              <a:t>29/04/2025</a:t>
            </a:fld>
            <a:endParaRPr lang="en-GB"/>
          </a:p>
        </p:txBody>
      </p:sp>
      <p:sp>
        <p:nvSpPr>
          <p:cNvPr id="6" name="Footer Placeholder 5">
            <a:extLst>
              <a:ext uri="{FF2B5EF4-FFF2-40B4-BE49-F238E27FC236}">
                <a16:creationId xmlns:a16="http://schemas.microsoft.com/office/drawing/2014/main" id="{D19ACEA6-2F60-FFD5-95B5-787A271CB2B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34F55E7-3AEB-383A-3E4D-4A820256E34D}"/>
              </a:ext>
            </a:extLst>
          </p:cNvPr>
          <p:cNvSpPr>
            <a:spLocks noGrp="1"/>
          </p:cNvSpPr>
          <p:nvPr>
            <p:ph type="sldNum" sz="quarter" idx="12"/>
          </p:nvPr>
        </p:nvSpPr>
        <p:spPr/>
        <p:txBody>
          <a:bodyPr/>
          <a:lstStyle/>
          <a:p>
            <a:fld id="{90AE792B-CAB4-4BF2-BB35-0452BB33E307}" type="slidenum">
              <a:rPr lang="en-GB" smtClean="0"/>
              <a:t>‹#›</a:t>
            </a:fld>
            <a:endParaRPr lang="en-GB"/>
          </a:p>
        </p:txBody>
      </p:sp>
    </p:spTree>
    <p:extLst>
      <p:ext uri="{BB962C8B-B14F-4D97-AF65-F5344CB8AC3E}">
        <p14:creationId xmlns:p14="http://schemas.microsoft.com/office/powerpoint/2010/main" val="141095971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33F53-3BD1-CED0-F72C-28B4FAF6C4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CA65624-C502-D637-218D-833F59DAFFD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48C2035-27DC-38D7-0A95-DD2A17560B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2CB4C96-5727-D0F4-46C8-F25A199DF9C6}"/>
              </a:ext>
            </a:extLst>
          </p:cNvPr>
          <p:cNvSpPr>
            <a:spLocks noGrp="1"/>
          </p:cNvSpPr>
          <p:nvPr>
            <p:ph type="dt" sz="half" idx="10"/>
          </p:nvPr>
        </p:nvSpPr>
        <p:spPr/>
        <p:txBody>
          <a:bodyPr/>
          <a:lstStyle/>
          <a:p>
            <a:fld id="{6702FD5B-1D9A-4B20-BE30-375BF3349FB9}" type="datetimeFigureOut">
              <a:rPr lang="en-GB" smtClean="0"/>
              <a:t>29/04/2025</a:t>
            </a:fld>
            <a:endParaRPr lang="en-GB"/>
          </a:p>
        </p:txBody>
      </p:sp>
      <p:sp>
        <p:nvSpPr>
          <p:cNvPr id="6" name="Footer Placeholder 5">
            <a:extLst>
              <a:ext uri="{FF2B5EF4-FFF2-40B4-BE49-F238E27FC236}">
                <a16:creationId xmlns:a16="http://schemas.microsoft.com/office/drawing/2014/main" id="{D58B0949-0251-5048-D362-3B8E58065582}"/>
              </a:ext>
            </a:extLst>
          </p:cNvPr>
          <p:cNvSpPr>
            <a:spLocks noGrp="1"/>
          </p:cNvSpPr>
          <p:nvPr>
            <p:ph type="ftr" sz="quarter" idx="11"/>
          </p:nvPr>
        </p:nvSpPr>
        <p:spPr/>
        <p:txBody>
          <a:bodyPr/>
          <a:lstStyle/>
          <a:p>
            <a:r>
              <a:rPr lang="en-US"/>
              <a:t>
              </a:t>
            </a:r>
          </a:p>
        </p:txBody>
      </p:sp>
      <p:sp>
        <p:nvSpPr>
          <p:cNvPr id="7" name="Slide Number Placeholder 6">
            <a:extLst>
              <a:ext uri="{FF2B5EF4-FFF2-40B4-BE49-F238E27FC236}">
                <a16:creationId xmlns:a16="http://schemas.microsoft.com/office/drawing/2014/main" id="{E063C65D-BF43-C004-36A6-F2416A122BE4}"/>
              </a:ext>
            </a:extLst>
          </p:cNvPr>
          <p:cNvSpPr>
            <a:spLocks noGrp="1"/>
          </p:cNvSpPr>
          <p:nvPr>
            <p:ph type="sldNum" sz="quarter" idx="12"/>
          </p:nvPr>
        </p:nvSpPr>
        <p:spPr/>
        <p:txBody>
          <a:bodyPr/>
          <a:lstStyle/>
          <a:p>
            <a:fld id="{90AE792B-CAB4-4BF2-BB35-0452BB33E307}" type="slidenum">
              <a:rPr lang="en-GB" smtClean="0"/>
              <a:t>‹#›</a:t>
            </a:fld>
            <a:endParaRPr lang="en-GB"/>
          </a:p>
        </p:txBody>
      </p:sp>
    </p:spTree>
    <p:extLst>
      <p:ext uri="{BB962C8B-B14F-4D97-AF65-F5344CB8AC3E}">
        <p14:creationId xmlns:p14="http://schemas.microsoft.com/office/powerpoint/2010/main" val="113706086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BD079-F30B-8165-AB2A-AC96B6C355A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5107FB7-8A17-F765-2AD5-0801CF628D0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2A9EE8E-0BEF-977F-A7E6-0B603EBC081C}"/>
              </a:ext>
            </a:extLst>
          </p:cNvPr>
          <p:cNvSpPr>
            <a:spLocks noGrp="1"/>
          </p:cNvSpPr>
          <p:nvPr>
            <p:ph type="dt" sz="half" idx="10"/>
          </p:nvPr>
        </p:nvSpPr>
        <p:spPr/>
        <p:txBody>
          <a:bodyPr/>
          <a:lstStyle/>
          <a:p>
            <a:fld id="{6702FD5B-1D9A-4B20-BE30-375BF3349FB9}" type="datetimeFigureOut">
              <a:rPr lang="en-GB" smtClean="0"/>
              <a:t>29/04/2025</a:t>
            </a:fld>
            <a:endParaRPr lang="en-GB"/>
          </a:p>
        </p:txBody>
      </p:sp>
      <p:sp>
        <p:nvSpPr>
          <p:cNvPr id="5" name="Footer Placeholder 4">
            <a:extLst>
              <a:ext uri="{FF2B5EF4-FFF2-40B4-BE49-F238E27FC236}">
                <a16:creationId xmlns:a16="http://schemas.microsoft.com/office/drawing/2014/main" id="{CCF5EF76-6363-3A7E-05EC-AC8F55B4A2B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A24C54E-AECF-A6D5-439D-2CC89A8FDC41}"/>
              </a:ext>
            </a:extLst>
          </p:cNvPr>
          <p:cNvSpPr>
            <a:spLocks noGrp="1"/>
          </p:cNvSpPr>
          <p:nvPr>
            <p:ph type="sldNum" sz="quarter" idx="12"/>
          </p:nvPr>
        </p:nvSpPr>
        <p:spPr/>
        <p:txBody>
          <a:bodyPr/>
          <a:lstStyle/>
          <a:p>
            <a:fld id="{90AE792B-CAB4-4BF2-BB35-0452BB33E307}" type="slidenum">
              <a:rPr lang="en-GB" smtClean="0"/>
              <a:t>‹#›</a:t>
            </a:fld>
            <a:endParaRPr lang="en-GB"/>
          </a:p>
        </p:txBody>
      </p:sp>
    </p:spTree>
    <p:extLst>
      <p:ext uri="{BB962C8B-B14F-4D97-AF65-F5344CB8AC3E}">
        <p14:creationId xmlns:p14="http://schemas.microsoft.com/office/powerpoint/2010/main" val="37258295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DC9DA60-2A43-1435-24B6-D9B2CA19854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4CC924B-8467-23F3-5A83-803363641AE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633EC53-7A6D-7D65-3A1D-9F86921D3DB8}"/>
              </a:ext>
            </a:extLst>
          </p:cNvPr>
          <p:cNvSpPr>
            <a:spLocks noGrp="1"/>
          </p:cNvSpPr>
          <p:nvPr>
            <p:ph type="dt" sz="half" idx="10"/>
          </p:nvPr>
        </p:nvSpPr>
        <p:spPr/>
        <p:txBody>
          <a:bodyPr/>
          <a:lstStyle/>
          <a:p>
            <a:fld id="{6702FD5B-1D9A-4B20-BE30-375BF3349FB9}" type="datetimeFigureOut">
              <a:rPr lang="en-GB" smtClean="0"/>
              <a:t>29/04/2025</a:t>
            </a:fld>
            <a:endParaRPr lang="en-GB"/>
          </a:p>
        </p:txBody>
      </p:sp>
      <p:sp>
        <p:nvSpPr>
          <p:cNvPr id="5" name="Footer Placeholder 4">
            <a:extLst>
              <a:ext uri="{FF2B5EF4-FFF2-40B4-BE49-F238E27FC236}">
                <a16:creationId xmlns:a16="http://schemas.microsoft.com/office/drawing/2014/main" id="{E56D3842-B3AA-E7F9-6D4B-B8F80223C6B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345764D-4AE0-4181-58A5-A97740B9010F}"/>
              </a:ext>
            </a:extLst>
          </p:cNvPr>
          <p:cNvSpPr>
            <a:spLocks noGrp="1"/>
          </p:cNvSpPr>
          <p:nvPr>
            <p:ph type="sldNum" sz="quarter" idx="12"/>
          </p:nvPr>
        </p:nvSpPr>
        <p:spPr/>
        <p:txBody>
          <a:bodyPr/>
          <a:lstStyle/>
          <a:p>
            <a:fld id="{90AE792B-CAB4-4BF2-BB35-0452BB33E307}" type="slidenum">
              <a:rPr lang="en-GB" smtClean="0"/>
              <a:t>‹#›</a:t>
            </a:fld>
            <a:endParaRPr lang="en-GB"/>
          </a:p>
        </p:txBody>
      </p:sp>
    </p:spTree>
    <p:extLst>
      <p:ext uri="{BB962C8B-B14F-4D97-AF65-F5344CB8AC3E}">
        <p14:creationId xmlns:p14="http://schemas.microsoft.com/office/powerpoint/2010/main" val="11394900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579A50-F342-1D61-D4C4-8AEBB8AF434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A1C6325-9827-DA1F-A040-F539781B31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23859E9-DE8F-7282-6A42-073D57F562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DF13A96-2BA4-E156-2869-6D8693AC1220}"/>
              </a:ext>
            </a:extLst>
          </p:cNvPr>
          <p:cNvSpPr>
            <a:spLocks noGrp="1"/>
          </p:cNvSpPr>
          <p:nvPr>
            <p:ph type="dt" sz="half" idx="10"/>
          </p:nvPr>
        </p:nvSpPr>
        <p:spPr/>
        <p:txBody>
          <a:bodyPr/>
          <a:lstStyle/>
          <a:p>
            <a:fld id="{0A03D949-D933-4B88-99A3-6107E96AB4BC}" type="datetimeFigureOut">
              <a:rPr lang="en-GB" smtClean="0"/>
              <a:t>29/04/2025</a:t>
            </a:fld>
            <a:endParaRPr lang="en-GB"/>
          </a:p>
        </p:txBody>
      </p:sp>
      <p:sp>
        <p:nvSpPr>
          <p:cNvPr id="6" name="Footer Placeholder 5">
            <a:extLst>
              <a:ext uri="{FF2B5EF4-FFF2-40B4-BE49-F238E27FC236}">
                <a16:creationId xmlns:a16="http://schemas.microsoft.com/office/drawing/2014/main" id="{EFFD919A-0437-A30A-1977-CBD2E4215B2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F2B6793-4D40-5768-98E1-5D11AF5FA8A2}"/>
              </a:ext>
            </a:extLst>
          </p:cNvPr>
          <p:cNvSpPr>
            <a:spLocks noGrp="1"/>
          </p:cNvSpPr>
          <p:nvPr>
            <p:ph type="sldNum" sz="quarter" idx="12"/>
          </p:nvPr>
        </p:nvSpPr>
        <p:spPr/>
        <p:txBody>
          <a:bodyPr/>
          <a:lstStyle/>
          <a:p>
            <a:fld id="{6A6B7CD8-D33F-4B14-AA9E-7EC6D03696A5}" type="slidenum">
              <a:rPr lang="en-GB" smtClean="0"/>
              <a:t>‹#›</a:t>
            </a:fld>
            <a:endParaRPr lang="en-GB"/>
          </a:p>
        </p:txBody>
      </p:sp>
    </p:spTree>
    <p:extLst>
      <p:ext uri="{BB962C8B-B14F-4D97-AF65-F5344CB8AC3E}">
        <p14:creationId xmlns:p14="http://schemas.microsoft.com/office/powerpoint/2010/main" val="208475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17D2D-3853-203D-C1CA-153514560E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1DF2B79-07AC-E1EC-CDA8-BB2FF18306C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E3208F4-D4B4-B6E6-F97A-391A8C2A19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EDA9B2-E2AF-D63E-8815-B46110AB74D7}"/>
              </a:ext>
            </a:extLst>
          </p:cNvPr>
          <p:cNvSpPr>
            <a:spLocks noGrp="1"/>
          </p:cNvSpPr>
          <p:nvPr>
            <p:ph type="dt" sz="half" idx="10"/>
          </p:nvPr>
        </p:nvSpPr>
        <p:spPr/>
        <p:txBody>
          <a:bodyPr/>
          <a:lstStyle/>
          <a:p>
            <a:fld id="{0A03D949-D933-4B88-99A3-6107E96AB4BC}" type="datetimeFigureOut">
              <a:rPr lang="en-GB" smtClean="0"/>
              <a:t>29/04/2025</a:t>
            </a:fld>
            <a:endParaRPr lang="en-GB"/>
          </a:p>
        </p:txBody>
      </p:sp>
      <p:sp>
        <p:nvSpPr>
          <p:cNvPr id="6" name="Footer Placeholder 5">
            <a:extLst>
              <a:ext uri="{FF2B5EF4-FFF2-40B4-BE49-F238E27FC236}">
                <a16:creationId xmlns:a16="http://schemas.microsoft.com/office/drawing/2014/main" id="{8A8ED620-7BA8-524F-1ED5-D1665AC128F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4AA4EAA-F973-FF85-DB3C-2D0C9CFF4BFC}"/>
              </a:ext>
            </a:extLst>
          </p:cNvPr>
          <p:cNvSpPr>
            <a:spLocks noGrp="1"/>
          </p:cNvSpPr>
          <p:nvPr>
            <p:ph type="sldNum" sz="quarter" idx="12"/>
          </p:nvPr>
        </p:nvSpPr>
        <p:spPr/>
        <p:txBody>
          <a:bodyPr/>
          <a:lstStyle/>
          <a:p>
            <a:fld id="{6A6B7CD8-D33F-4B14-AA9E-7EC6D03696A5}" type="slidenum">
              <a:rPr lang="en-GB" smtClean="0"/>
              <a:t>‹#›</a:t>
            </a:fld>
            <a:endParaRPr lang="en-GB"/>
          </a:p>
        </p:txBody>
      </p:sp>
    </p:spTree>
    <p:extLst>
      <p:ext uri="{BB962C8B-B14F-4D97-AF65-F5344CB8AC3E}">
        <p14:creationId xmlns:p14="http://schemas.microsoft.com/office/powerpoint/2010/main" val="9284828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8.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theme" Target="../theme/theme3.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9.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theme" Target="../theme/theme4.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0.xml"/><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theme" Target="../theme/theme5.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507FF3B-6FE7-A478-AF6B-48A218A0B52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D070845-1C33-6769-D4D2-F77867C3F23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8CDC1D0-E833-CB4D-4398-F052A723595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03D949-D933-4B88-99A3-6107E96AB4BC}" type="datetimeFigureOut">
              <a:rPr lang="en-GB" smtClean="0"/>
              <a:t>29/04/2025</a:t>
            </a:fld>
            <a:endParaRPr lang="en-GB"/>
          </a:p>
        </p:txBody>
      </p:sp>
      <p:sp>
        <p:nvSpPr>
          <p:cNvPr id="5" name="Footer Placeholder 4">
            <a:extLst>
              <a:ext uri="{FF2B5EF4-FFF2-40B4-BE49-F238E27FC236}">
                <a16:creationId xmlns:a16="http://schemas.microsoft.com/office/drawing/2014/main" id="{C261BC97-1DEC-645D-95F8-2DA725CA575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D737234-20D5-9E44-ADC1-83F7A42CFB1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6B7CD8-D33F-4B14-AA9E-7EC6D03696A5}" type="slidenum">
              <a:rPr lang="en-GB" smtClean="0"/>
              <a:t>‹#›</a:t>
            </a:fld>
            <a:endParaRPr lang="en-GB"/>
          </a:p>
        </p:txBody>
      </p:sp>
    </p:spTree>
    <p:extLst>
      <p:ext uri="{BB962C8B-B14F-4D97-AF65-F5344CB8AC3E}">
        <p14:creationId xmlns:p14="http://schemas.microsoft.com/office/powerpoint/2010/main" val="4725352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8919782-D3FD-3C72-01ED-0C02EE9A953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018DF9F3-2924-AC7A-9D2B-A8555AF05E7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30078876"/>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 id="2147483700" r:id="rId15"/>
    <p:sldLayoutId id="2147483701" r:id="rId16"/>
    <p:sldLayoutId id="2147483702" r:id="rId17"/>
    <p:sldLayoutId id="2147483703" r:id="rId18"/>
    <p:sldLayoutId id="2147483704" r:id="rId19"/>
    <p:sldLayoutId id="2147483705" r:id="rId20"/>
    <p:sldLayoutId id="2147483706" r:id="rId21"/>
    <p:sldLayoutId id="2147483707" r:id="rId22"/>
    <p:sldLayoutId id="2147483708" r:id="rId23"/>
    <p:sldLayoutId id="2147483709" r:id="rId24"/>
    <p:sldLayoutId id="2147483710" r:id="rId25"/>
    <p:sldLayoutId id="2147483711" r:id="rId26"/>
    <p:sldLayoutId id="2147483712" r:id="rId27"/>
    <p:sldLayoutId id="2147483713" r:id="rId28"/>
    <p:sldLayoutId id="2147483714" r:id="rId29"/>
  </p:sldLayoutIdLst>
  <p:txStyles>
    <p:titleStyle>
      <a:lvl1pPr algn="l" defTabSz="914400" rtl="0" eaLnBrk="1" latinLnBrk="0" hangingPunct="1">
        <a:lnSpc>
          <a:spcPct val="90000"/>
        </a:lnSpc>
        <a:spcBef>
          <a:spcPct val="0"/>
        </a:spcBef>
        <a:buNone/>
        <a:defRPr sz="4400" b="1" i="0" kern="1200">
          <a:solidFill>
            <a:srgbClr val="31204E"/>
          </a:solidFill>
          <a:latin typeface="Poppins SemiBold" panose="02000000000000000000" pitchFamily="2" charset="77"/>
          <a:ea typeface="+mj-ea"/>
          <a:cs typeface="Poppins SemiBold" panose="02000000000000000000" pitchFamily="2" charset="77"/>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31204E"/>
          </a:solidFill>
          <a:latin typeface="Poppins" panose="02000000000000000000" pitchFamily="2" charset="77"/>
          <a:ea typeface="+mn-ea"/>
          <a:cs typeface="Poppins" panose="02000000000000000000" pitchFamily="2" charset="77"/>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31204E"/>
          </a:solidFill>
          <a:latin typeface="Poppins" panose="02000000000000000000" pitchFamily="2" charset="77"/>
          <a:ea typeface="+mn-ea"/>
          <a:cs typeface="Poppins" panose="02000000000000000000" pitchFamily="2" charset="77"/>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31204E"/>
          </a:solidFill>
          <a:latin typeface="Poppins" panose="02000000000000000000" pitchFamily="2" charset="77"/>
          <a:ea typeface="+mn-ea"/>
          <a:cs typeface="Poppins" panose="02000000000000000000" pitchFamily="2" charset="77"/>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31204E"/>
          </a:solidFill>
          <a:latin typeface="Poppins" panose="02000000000000000000" pitchFamily="2" charset="77"/>
          <a:ea typeface="+mn-ea"/>
          <a:cs typeface="Poppins" panose="02000000000000000000" pitchFamily="2" charset="77"/>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31204E"/>
          </a:solidFill>
          <a:latin typeface="Poppins" panose="02000000000000000000" pitchFamily="2" charset="77"/>
          <a:ea typeface="+mn-ea"/>
          <a:cs typeface="Poppins" panose="02000000000000000000" pitchFamily="2" charset="77"/>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1CBAED-AC3F-4730-9888-70BC752F3432}" type="datetimeFigureOut">
              <a:rPr lang="en-GB" smtClean="0"/>
              <a:t>29/04/2025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9F320A-A261-459F-B656-95CE9DAABA2D}" type="slidenum">
              <a:rPr lang="en-GB" smtClean="0"/>
              <a:t>‹#›</a:t>
            </a:fld>
            <a:endParaRPr lang="en-GB"/>
          </a:p>
        </p:txBody>
      </p:sp>
    </p:spTree>
    <p:extLst>
      <p:ext uri="{BB962C8B-B14F-4D97-AF65-F5344CB8AC3E}">
        <p14:creationId xmlns:p14="http://schemas.microsoft.com/office/powerpoint/2010/main" val="51710988"/>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formatet för bakgrundsrubriken</a:t>
            </a:r>
          </a:p>
        </p:txBody>
      </p:sp>
      <p:sp>
        <p:nvSpPr>
          <p:cNvPr id="3" name="Platshållare för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7B6445-B23F-9D48-89F7-AF6832C6D556}" type="datetimeFigureOut">
              <a:rPr lang="sv-SE" smtClean="0"/>
              <a:t>2025-04-29</a:t>
            </a:fld>
            <a:endParaRPr lang="sv-SE"/>
          </a:p>
        </p:txBody>
      </p:sp>
      <p:sp>
        <p:nvSpPr>
          <p:cNvPr id="5" name="Platshållare för sidfo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Platshållare för bild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CE10A-58CB-134A-9685-007DC3F9B044}" type="slidenum">
              <a:rPr lang="sv-SE" smtClean="0"/>
              <a:t>‹#›</a:t>
            </a:fld>
            <a:endParaRPr lang="sv-SE"/>
          </a:p>
        </p:txBody>
      </p:sp>
    </p:spTree>
    <p:extLst>
      <p:ext uri="{BB962C8B-B14F-4D97-AF65-F5344CB8AC3E}">
        <p14:creationId xmlns:p14="http://schemas.microsoft.com/office/powerpoint/2010/main" val="3826238708"/>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lumMod val="85000"/>
            <a:alpha val="3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E5171E-ADEE-0F6B-720D-3BD3FC28DE4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F3698CF-D46E-A013-D207-BFFE2371E98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1D139F7-FEB9-2B40-D0C3-71A0710A722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02FD5B-1D9A-4B20-BE30-375BF3349FB9}" type="datetimeFigureOut">
              <a:rPr lang="en-GB" smtClean="0"/>
              <a:t>29/04/2025</a:t>
            </a:fld>
            <a:endParaRPr lang="en-GB"/>
          </a:p>
        </p:txBody>
      </p:sp>
      <p:sp>
        <p:nvSpPr>
          <p:cNvPr id="5" name="Footer Placeholder 4">
            <a:extLst>
              <a:ext uri="{FF2B5EF4-FFF2-40B4-BE49-F238E27FC236}">
                <a16:creationId xmlns:a16="http://schemas.microsoft.com/office/drawing/2014/main" id="{533FFEAA-3BB7-5F7E-9039-49ACA03EF75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F01FFBB7-E5C2-A347-0A31-313E66FBD4F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AE792B-CAB4-4BF2-BB35-0452BB33E307}" type="slidenum">
              <a:rPr lang="en-GB" smtClean="0"/>
              <a:t>‹#›</a:t>
            </a:fld>
            <a:endParaRPr lang="en-GB"/>
          </a:p>
        </p:txBody>
      </p:sp>
    </p:spTree>
    <p:extLst>
      <p:ext uri="{BB962C8B-B14F-4D97-AF65-F5344CB8AC3E}">
        <p14:creationId xmlns:p14="http://schemas.microsoft.com/office/powerpoint/2010/main" val="206745194"/>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52.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4.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3.png"/><Relationship Id="rId1" Type="http://schemas.openxmlformats.org/officeDocument/2006/relationships/slideLayout" Target="../slideLayouts/slideLayout6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4.xml"/></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52.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F025B-3F07-8035-7E7F-A388E89F0FB3}"/>
              </a:ext>
            </a:extLst>
          </p:cNvPr>
          <p:cNvSpPr>
            <a:spLocks noGrp="1"/>
          </p:cNvSpPr>
          <p:nvPr>
            <p:ph type="title"/>
          </p:nvPr>
        </p:nvSpPr>
        <p:spPr>
          <a:xfrm>
            <a:off x="1003300" y="2087562"/>
            <a:ext cx="10515600" cy="1719262"/>
          </a:xfrm>
        </p:spPr>
        <p:txBody>
          <a:bodyPr>
            <a:noAutofit/>
          </a:bodyPr>
          <a:lstStyle/>
          <a:p>
            <a:br>
              <a:rPr lang="en-GB" sz="1800" kern="100" dirty="0">
                <a:effectLst/>
                <a:latin typeface="Calibri" panose="020F0502020204030204" pitchFamily="34" charset="0"/>
                <a:ea typeface="Calibri" panose="020F0502020204030204" pitchFamily="34" charset="0"/>
                <a:cs typeface="Times New Roman" panose="02020603050405020304" pitchFamily="18" charset="0"/>
              </a:rPr>
            </a:br>
            <a:endParaRPr lang="en-US" sz="4400"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4C43E97A-E386-0552-72C6-58FBCF471537}"/>
              </a:ext>
            </a:extLst>
          </p:cNvPr>
          <p:cNvSpPr>
            <a:spLocks noGrp="1"/>
          </p:cNvSpPr>
          <p:nvPr>
            <p:ph type="body" idx="1"/>
          </p:nvPr>
        </p:nvSpPr>
        <p:spPr>
          <a:xfrm>
            <a:off x="831850" y="4589463"/>
            <a:ext cx="10515600" cy="1173162"/>
          </a:xfrm>
        </p:spPr>
        <p:txBody>
          <a:bodyPr>
            <a:normAutofit/>
          </a:bodyPr>
          <a:lstStyle/>
          <a:p>
            <a:r>
              <a:rPr lang="en-AU" b="1" dirty="0">
                <a:latin typeface="+mn-lt"/>
              </a:rPr>
              <a:t>Dr Joanne Hopkins, Programme Director Adverse Childhood Experiences, Criminal Justice and Violence Prevention, Public Health Wales, Visiting Professor, Wrexham University, Social and Life Sciences</a:t>
            </a:r>
          </a:p>
          <a:p>
            <a:endParaRPr lang="en-AU" sz="3200" b="1" dirty="0">
              <a:latin typeface="+mn-lt"/>
            </a:endParaRPr>
          </a:p>
          <a:p>
            <a:endParaRPr lang="en-US" dirty="0"/>
          </a:p>
        </p:txBody>
      </p:sp>
      <p:sp>
        <p:nvSpPr>
          <p:cNvPr id="5" name="TextBox 4">
            <a:extLst>
              <a:ext uri="{FF2B5EF4-FFF2-40B4-BE49-F238E27FC236}">
                <a16:creationId xmlns:a16="http://schemas.microsoft.com/office/drawing/2014/main" id="{933F5FD6-671F-2883-057F-78434D15EDD2}"/>
              </a:ext>
            </a:extLst>
          </p:cNvPr>
          <p:cNvSpPr txBox="1"/>
          <p:nvPr/>
        </p:nvSpPr>
        <p:spPr>
          <a:xfrm>
            <a:off x="590550" y="1385620"/>
            <a:ext cx="11601450" cy="175432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3600" b="0"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600" b="0" i="0" u="none" strike="noStrike" kern="1200" cap="none" spc="0" normalizeH="0" baseline="0" noProof="0">
                <a:ln>
                  <a:noFill/>
                </a:ln>
                <a:solidFill>
                  <a:prstClr val="white"/>
                </a:solidFill>
                <a:effectLst/>
                <a:uLnTx/>
                <a:uFillTx/>
                <a:latin typeface="Calibri" panose="020F0502020204030204" pitchFamily="34" charset="0"/>
                <a:ea typeface="Times New Roman" panose="02020603050405020304" pitchFamily="18" charset="0"/>
                <a:cs typeface="+mn-cs"/>
              </a:rPr>
              <a:t>"</a:t>
            </a:r>
            <a:r>
              <a:rPr kumimoji="0" lang="en-GB" sz="3600" b="0"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mn-cs"/>
              </a:rPr>
              <a:t>What we do is more important than what we say or what we say we believe.“ Bell Hooks</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748717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ruta 4"/>
          <p:cNvSpPr txBox="1"/>
          <p:nvPr/>
        </p:nvSpPr>
        <p:spPr>
          <a:xfrm>
            <a:off x="560836" y="129727"/>
            <a:ext cx="11346910" cy="954107"/>
          </a:xfrm>
          <a:prstGeom prst="rect">
            <a:avLst/>
          </a:prstGeom>
          <a:noFill/>
          <a:ln w="63500">
            <a:solidFill>
              <a:schemeClr val="accent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333333"/>
                </a:solidFill>
                <a:effectLst/>
                <a:uLnTx/>
                <a:uFillTx/>
                <a:latin typeface="Open Sans" panose="020B0606030504020204" pitchFamily="34" charset="0"/>
                <a:ea typeface="+mn-ea"/>
                <a:cs typeface="+mn-cs"/>
              </a:rPr>
              <a:t>Shifting Focus - the need to prioritise an inclusive Public Health approach to trauma</a:t>
            </a:r>
            <a:endParaRPr kumimoji="0" lang="sv-SE" sz="2800" b="0" i="0" u="none" strike="noStrike" kern="1200" cap="none" spc="0" normalizeH="0" baseline="0" noProof="0" dirty="0">
              <a:ln>
                <a:noFill/>
              </a:ln>
              <a:solidFill>
                <a:prstClr val="black"/>
              </a:solidFill>
              <a:effectLst/>
              <a:uLnTx/>
              <a:uFillTx/>
              <a:latin typeface="Helvetica" charset="0"/>
              <a:ea typeface="Helvetica" charset="0"/>
              <a:cs typeface="Helvetica" charset="0"/>
            </a:endParaRPr>
          </a:p>
        </p:txBody>
      </p:sp>
      <p:sp>
        <p:nvSpPr>
          <p:cNvPr id="10" name="TextBox 9">
            <a:extLst>
              <a:ext uri="{FF2B5EF4-FFF2-40B4-BE49-F238E27FC236}">
                <a16:creationId xmlns:a16="http://schemas.microsoft.com/office/drawing/2014/main" id="{358AF9C4-8960-FAD1-69B2-50EAD141782F}"/>
              </a:ext>
            </a:extLst>
          </p:cNvPr>
          <p:cNvSpPr txBox="1"/>
          <p:nvPr/>
        </p:nvSpPr>
        <p:spPr>
          <a:xfrm rot="10800000" flipH="1" flipV="1">
            <a:off x="560836" y="2846196"/>
            <a:ext cx="4802274" cy="3339184"/>
          </a:xfrm>
          <a:prstGeom prst="rect">
            <a:avLst/>
          </a:prstGeom>
          <a:noFill/>
          <a:ln w="60325">
            <a:solidFill>
              <a:schemeClr val="accent1"/>
            </a:solidFill>
          </a:ln>
        </p:spPr>
        <p:txBody>
          <a:bodyPr wrap="square" rtlCol="0">
            <a:sp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800" b="0" i="0" u="none" strike="noStrike" kern="1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Trauma can stem from various sources such as fleeing as refugees, childhood encounters, racism, and discrimination. The manifestations of trauma in minority communities may differ from those seen in the general population, potentially leading practitioners to overlook the signs. How can we promptly recognise trauma in minority ethnic groups and guide them towards suitable culturally sensitive support? (</a:t>
            </a:r>
            <a:r>
              <a:rPr kumimoji="0" lang="en-GB" sz="1800" b="0" i="1" u="none" strike="noStrike" kern="1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Jainaba Conteh, </a:t>
            </a:r>
            <a:r>
              <a:rPr kumimoji="0" lang="en-GB" sz="1800" b="0" i="1"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Ethnic Minorities and Youth Support Team , 15</a:t>
            </a:r>
            <a:r>
              <a:rPr kumimoji="0" lang="en-GB" sz="1800" b="0" i="1" u="none" strike="noStrike" kern="1200" cap="none" spc="0" normalizeH="0" baseline="3000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th</a:t>
            </a:r>
            <a:r>
              <a:rPr kumimoji="0" lang="en-GB" sz="1800" b="0" i="1"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May 2024</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a:t>
            </a:r>
            <a:endParaRPr kumimoji="0" lang="en-GB" sz="1800" b="0" i="0" u="none" strike="noStrike" kern="1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pic>
        <p:nvPicPr>
          <p:cNvPr id="15" name="Picture 14">
            <a:extLst>
              <a:ext uri="{FF2B5EF4-FFF2-40B4-BE49-F238E27FC236}">
                <a16:creationId xmlns:a16="http://schemas.microsoft.com/office/drawing/2014/main" id="{2727490F-D1B7-334B-A0C3-A902C272D8B4}"/>
              </a:ext>
            </a:extLst>
          </p:cNvPr>
          <p:cNvPicPr>
            <a:picLocks noChangeAspect="1"/>
          </p:cNvPicPr>
          <p:nvPr/>
        </p:nvPicPr>
        <p:blipFill>
          <a:blip r:embed="rId2"/>
          <a:stretch>
            <a:fillRect/>
          </a:stretch>
        </p:blipFill>
        <p:spPr>
          <a:xfrm>
            <a:off x="945221" y="6120160"/>
            <a:ext cx="2280861" cy="836315"/>
          </a:xfrm>
          <a:prstGeom prst="rect">
            <a:avLst/>
          </a:prstGeom>
        </p:spPr>
      </p:pic>
      <p:pic>
        <p:nvPicPr>
          <p:cNvPr id="3" name="Picture 2">
            <a:extLst>
              <a:ext uri="{FF2B5EF4-FFF2-40B4-BE49-F238E27FC236}">
                <a16:creationId xmlns:a16="http://schemas.microsoft.com/office/drawing/2014/main" id="{1796E7E7-1CC5-2FD8-0156-44E9A69EA130}"/>
              </a:ext>
            </a:extLst>
          </p:cNvPr>
          <p:cNvPicPr>
            <a:picLocks noChangeAspect="1"/>
          </p:cNvPicPr>
          <p:nvPr/>
        </p:nvPicPr>
        <p:blipFill>
          <a:blip r:embed="rId3"/>
          <a:stretch>
            <a:fillRect/>
          </a:stretch>
        </p:blipFill>
        <p:spPr>
          <a:xfrm>
            <a:off x="5476126" y="1226351"/>
            <a:ext cx="6715874" cy="1109537"/>
          </a:xfrm>
          <a:custGeom>
            <a:avLst/>
            <a:gdLst/>
            <a:ahLst/>
            <a:cxnLst/>
            <a:rect l="l" t="t" r="r" b="b"/>
            <a:pathLst>
              <a:path w="10580201" h="2957472">
                <a:moveTo>
                  <a:pt x="88961" y="0"/>
                </a:moveTo>
                <a:lnTo>
                  <a:pt x="10491240" y="0"/>
                </a:lnTo>
                <a:cubicBezTo>
                  <a:pt x="10540372" y="0"/>
                  <a:pt x="10580201" y="39829"/>
                  <a:pt x="10580201" y="88961"/>
                </a:cubicBezTo>
                <a:lnTo>
                  <a:pt x="10580201" y="2868511"/>
                </a:lnTo>
                <a:cubicBezTo>
                  <a:pt x="10580201" y="2917643"/>
                  <a:pt x="10540372" y="2957472"/>
                  <a:pt x="10491240" y="2957472"/>
                </a:cubicBezTo>
                <a:lnTo>
                  <a:pt x="88961" y="2957472"/>
                </a:lnTo>
                <a:cubicBezTo>
                  <a:pt x="39829" y="2957472"/>
                  <a:pt x="0" y="2917643"/>
                  <a:pt x="0" y="2868511"/>
                </a:cubicBezTo>
                <a:lnTo>
                  <a:pt x="0" y="88961"/>
                </a:lnTo>
                <a:cubicBezTo>
                  <a:pt x="0" y="39829"/>
                  <a:pt x="39829" y="0"/>
                  <a:pt x="88961" y="0"/>
                </a:cubicBezTo>
                <a:close/>
              </a:path>
            </a:pathLst>
          </a:custGeom>
        </p:spPr>
      </p:pic>
      <p:sp>
        <p:nvSpPr>
          <p:cNvPr id="16" name="TextBox 15">
            <a:extLst>
              <a:ext uri="{FF2B5EF4-FFF2-40B4-BE49-F238E27FC236}">
                <a16:creationId xmlns:a16="http://schemas.microsoft.com/office/drawing/2014/main" id="{C561EAF8-4B6A-DC71-E49C-976E3ACA5362}"/>
              </a:ext>
            </a:extLst>
          </p:cNvPr>
          <p:cNvSpPr txBox="1"/>
          <p:nvPr/>
        </p:nvSpPr>
        <p:spPr>
          <a:xfrm>
            <a:off x="553647" y="1226351"/>
            <a:ext cx="4809463" cy="1477328"/>
          </a:xfrm>
          <a:prstGeom prst="rect">
            <a:avLst/>
          </a:prstGeom>
          <a:noFill/>
          <a:ln w="53975">
            <a:solidFill>
              <a:schemeClr val="accent1"/>
            </a:solidFill>
          </a:ln>
        </p:spPr>
        <p:txBody>
          <a:bodyPr wrap="square" rtlCol="0">
            <a:spAutoFit/>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mn-cs"/>
              </a:rPr>
              <a:t>We believe that there is an </a:t>
            </a:r>
            <a:r>
              <a:rPr kumimoji="0" lang="en-US" sz="1800" b="1"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mn-cs"/>
              </a:rPr>
              <a:t>urgent </a:t>
            </a:r>
            <a:r>
              <a:rPr kumimoji="0" lang="en-US" sz="18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mn-cs"/>
              </a:rPr>
              <a:t>and</a:t>
            </a:r>
            <a:r>
              <a:rPr kumimoji="0" lang="en-US" sz="1800" b="1"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mn-cs"/>
              </a:rPr>
              <a:t> growing evidence</a:t>
            </a:r>
            <a:r>
              <a:rPr kumimoji="0" lang="en-US" sz="18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mn-cs"/>
              </a:rPr>
              <a:t> that the individual, inter-relational and historical harm produced by racism constitutes a public health crisis…… (</a:t>
            </a:r>
            <a:r>
              <a:rPr kumimoji="0" lang="en-US" sz="1800" b="0" i="1"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mn-cs"/>
              </a:rPr>
              <a:t>Joanna Oliver – London ACE Hub </a:t>
            </a:r>
            <a:r>
              <a:rPr kumimoji="0" lang="en-GB" sz="1800" b="0" i="1" u="none" strike="noStrike" kern="1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25</a:t>
            </a:r>
            <a:r>
              <a:rPr kumimoji="0" lang="en-GB" sz="1800" b="0" i="1" u="none" strike="noStrike" kern="100" cap="none" spc="0" normalizeH="0" baseline="3000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th</a:t>
            </a:r>
            <a:r>
              <a:rPr kumimoji="0" lang="en-GB" sz="1800" b="0" i="1" u="none" strike="noStrike" kern="1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October 2023)</a:t>
            </a:r>
            <a:endParaRPr kumimoji="0" lang="en-US" sz="18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mn-cs"/>
            </a:endParaRPr>
          </a:p>
        </p:txBody>
      </p:sp>
      <p:pic>
        <p:nvPicPr>
          <p:cNvPr id="17" name="Picture 16">
            <a:extLst>
              <a:ext uri="{FF2B5EF4-FFF2-40B4-BE49-F238E27FC236}">
                <a16:creationId xmlns:a16="http://schemas.microsoft.com/office/drawing/2014/main" id="{73BE27EA-1F71-5FD9-D493-239402EA35E4}"/>
              </a:ext>
            </a:extLst>
          </p:cNvPr>
          <p:cNvPicPr>
            <a:picLocks noChangeAspect="1"/>
          </p:cNvPicPr>
          <p:nvPr/>
        </p:nvPicPr>
        <p:blipFill>
          <a:blip r:embed="rId4"/>
          <a:stretch>
            <a:fillRect/>
          </a:stretch>
        </p:blipFill>
        <p:spPr>
          <a:xfrm>
            <a:off x="6234291" y="2335888"/>
            <a:ext cx="5537771" cy="3295761"/>
          </a:xfrm>
          <a:prstGeom prst="rect">
            <a:avLst/>
          </a:prstGeom>
        </p:spPr>
      </p:pic>
      <p:sp>
        <p:nvSpPr>
          <p:cNvPr id="18" name="TextBox 17">
            <a:extLst>
              <a:ext uri="{FF2B5EF4-FFF2-40B4-BE49-F238E27FC236}">
                <a16:creationId xmlns:a16="http://schemas.microsoft.com/office/drawing/2014/main" id="{4AFD7B1D-B554-FC7F-DB65-885A5534FFC4}"/>
              </a:ext>
            </a:extLst>
          </p:cNvPr>
          <p:cNvSpPr txBox="1"/>
          <p:nvPr/>
        </p:nvSpPr>
        <p:spPr>
          <a:xfrm>
            <a:off x="5476126" y="5796080"/>
            <a:ext cx="6534365" cy="923330"/>
          </a:xfrm>
          <a:prstGeom prst="rect">
            <a:avLst/>
          </a:prstGeom>
          <a:noFill/>
          <a:ln w="57150">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1" u="none" strike="noStrike" kern="1200" cap="none" spc="0" normalizeH="0" baseline="0" noProof="0" dirty="0">
                <a:ln>
                  <a:noFill/>
                </a:ln>
                <a:solidFill>
                  <a:prstClr val="black"/>
                </a:solidFill>
                <a:effectLst/>
                <a:uLnTx/>
                <a:uFillTx/>
                <a:latin typeface="Calibri" panose="020F0502020204030204"/>
                <a:ea typeface="+mn-ea"/>
                <a:cs typeface="+mn-cs"/>
              </a:rPr>
              <a:t>Wood S, Ford K, Hardcastle K, Hopkins J, Hughes K and Bellis MA (2020). Adverse Childhood Experiences in child refugee and asylum seeking populations. Cardiff: Public Health Wales NHS Trust</a:t>
            </a:r>
          </a:p>
        </p:txBody>
      </p:sp>
    </p:spTree>
    <p:extLst>
      <p:ext uri="{BB962C8B-B14F-4D97-AF65-F5344CB8AC3E}">
        <p14:creationId xmlns:p14="http://schemas.microsoft.com/office/powerpoint/2010/main" val="2199388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60" name="Rectangle 2059">
            <a:extLst>
              <a:ext uri="{FF2B5EF4-FFF2-40B4-BE49-F238E27FC236}">
                <a16:creationId xmlns:a16="http://schemas.microsoft.com/office/drawing/2014/main" id="{2DAA6C16-BF9B-4A3E-BC70-EE6015D4F9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07B6166-46AE-22A7-EFAD-E984187B89AC}"/>
              </a:ext>
            </a:extLst>
          </p:cNvPr>
          <p:cNvSpPr>
            <a:spLocks noGrp="1"/>
          </p:cNvSpPr>
          <p:nvPr>
            <p:ph type="title"/>
          </p:nvPr>
        </p:nvSpPr>
        <p:spPr>
          <a:xfrm>
            <a:off x="838200" y="4669978"/>
            <a:ext cx="4391024" cy="1173700"/>
          </a:xfrm>
        </p:spPr>
        <p:txBody>
          <a:bodyPr anchor="t">
            <a:normAutofit/>
          </a:bodyPr>
          <a:lstStyle/>
          <a:p>
            <a:r>
              <a:rPr lang="en-GB" sz="3700" b="1" dirty="0">
                <a:ln w="22225">
                  <a:solidFill>
                    <a:srgbClr val="FFFFFF"/>
                  </a:solidFill>
                </a:ln>
                <a:solidFill>
                  <a:schemeClr val="bg1"/>
                </a:solidFill>
              </a:rPr>
              <a:t>What difference are we making? </a:t>
            </a:r>
          </a:p>
        </p:txBody>
      </p:sp>
      <p:pic>
        <p:nvPicPr>
          <p:cNvPr id="2050" name="Picture 2" descr="The Ripple Effect Digital Art by Betsy Knapp">
            <a:extLst>
              <a:ext uri="{FF2B5EF4-FFF2-40B4-BE49-F238E27FC236}">
                <a16:creationId xmlns:a16="http://schemas.microsoft.com/office/drawing/2014/main" id="{AF8DD712-E455-060D-A138-67683A4290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2339" r="1" b="1"/>
          <a:stretch/>
        </p:blipFill>
        <p:spPr bwMode="auto">
          <a:xfrm>
            <a:off x="6" y="-1"/>
            <a:ext cx="6000749" cy="3911828"/>
          </a:xfrm>
          <a:custGeom>
            <a:avLst/>
            <a:gdLst/>
            <a:ahLst/>
            <a:cxnLst/>
            <a:rect l="l" t="t" r="r" b="b"/>
            <a:pathLst>
              <a:path w="6000749" h="3911828">
                <a:moveTo>
                  <a:pt x="0" y="0"/>
                </a:moveTo>
                <a:lnTo>
                  <a:pt x="6000749" y="0"/>
                </a:lnTo>
                <a:lnTo>
                  <a:pt x="6000749" y="3767827"/>
                </a:lnTo>
                <a:lnTo>
                  <a:pt x="5572124" y="3740378"/>
                </a:lnTo>
                <a:lnTo>
                  <a:pt x="0" y="3911828"/>
                </a:lnTo>
                <a:close/>
              </a:path>
            </a:pathLst>
          </a:custGeom>
          <a:noFill/>
          <a:extLst>
            <a:ext uri="{909E8E84-426E-40DD-AFC4-6F175D3DCCD1}">
              <a14:hiddenFill xmlns:a14="http://schemas.microsoft.com/office/drawing/2010/main">
                <a:solidFill>
                  <a:srgbClr val="FFFFFF"/>
                </a:solidFill>
              </a14:hiddenFill>
            </a:ext>
          </a:extLst>
        </p:spPr>
      </p:pic>
      <p:pic>
        <p:nvPicPr>
          <p:cNvPr id="5" name="Picture 4" descr="A group of cartoon characters&#10;&#10;AI-generated content may be incorrect.">
            <a:extLst>
              <a:ext uri="{FF2B5EF4-FFF2-40B4-BE49-F238E27FC236}">
                <a16:creationId xmlns:a16="http://schemas.microsoft.com/office/drawing/2014/main" id="{234459EF-870A-2D4F-E75B-B0E04B973E6D}"/>
              </a:ext>
            </a:extLst>
          </p:cNvPr>
          <p:cNvPicPr>
            <a:picLocks noChangeAspect="1"/>
          </p:cNvPicPr>
          <p:nvPr/>
        </p:nvPicPr>
        <p:blipFill>
          <a:blip r:embed="rId3"/>
          <a:srcRect l="5445" r="12173" b="-1"/>
          <a:stretch/>
        </p:blipFill>
        <p:spPr>
          <a:xfrm>
            <a:off x="6191245" y="-1"/>
            <a:ext cx="6000750" cy="3988028"/>
          </a:xfrm>
          <a:custGeom>
            <a:avLst/>
            <a:gdLst/>
            <a:ahLst/>
            <a:cxnLst/>
            <a:rect l="l" t="t" r="r" b="b"/>
            <a:pathLst>
              <a:path w="6000750" h="3988028">
                <a:moveTo>
                  <a:pt x="0" y="0"/>
                </a:moveTo>
                <a:lnTo>
                  <a:pt x="6000750" y="0"/>
                </a:lnTo>
                <a:lnTo>
                  <a:pt x="6000750" y="797153"/>
                </a:lnTo>
                <a:lnTo>
                  <a:pt x="6000750" y="2634343"/>
                </a:lnTo>
                <a:lnTo>
                  <a:pt x="6000750" y="3911828"/>
                </a:lnTo>
                <a:lnTo>
                  <a:pt x="3248025" y="3988028"/>
                </a:lnTo>
                <a:lnTo>
                  <a:pt x="0" y="3780026"/>
                </a:lnTo>
                <a:close/>
              </a:path>
            </a:pathLst>
          </a:custGeom>
        </p:spPr>
      </p:pic>
      <p:grpSp>
        <p:nvGrpSpPr>
          <p:cNvPr id="2062" name="Group 2061">
            <a:extLst>
              <a:ext uri="{FF2B5EF4-FFF2-40B4-BE49-F238E27FC236}">
                <a16:creationId xmlns:a16="http://schemas.microsoft.com/office/drawing/2014/main" id="{A4AE1828-51FD-4AD7-BCF6-9AF5C696CE5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528992"/>
            <a:ext cx="12192000" cy="757168"/>
            <a:chOff x="0" y="2959818"/>
            <a:chExt cx="12192000" cy="757168"/>
          </a:xfrm>
        </p:grpSpPr>
        <p:sp>
          <p:nvSpPr>
            <p:cNvPr id="2063" name="Freeform: Shape 2062">
              <a:extLst>
                <a:ext uri="{FF2B5EF4-FFF2-40B4-BE49-F238E27FC236}">
                  <a16:creationId xmlns:a16="http://schemas.microsoft.com/office/drawing/2014/main" id="{8542C7CD-02BE-4ADE-8D2F-DFB759D71A3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64" name="Freeform: Shape 2063">
              <a:extLst>
                <a:ext uri="{FF2B5EF4-FFF2-40B4-BE49-F238E27FC236}">
                  <a16:creationId xmlns:a16="http://schemas.microsoft.com/office/drawing/2014/main" id="{840A04EE-8E37-4C28-B09B-A9593A4AAB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4">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8A798FAD-45AB-15DF-36D3-3D5238D48821}"/>
              </a:ext>
            </a:extLst>
          </p:cNvPr>
          <p:cNvSpPr>
            <a:spLocks noGrp="1"/>
          </p:cNvSpPr>
          <p:nvPr>
            <p:ph idx="1"/>
          </p:nvPr>
        </p:nvSpPr>
        <p:spPr>
          <a:xfrm>
            <a:off x="5664201" y="4766267"/>
            <a:ext cx="5692774" cy="1077411"/>
          </a:xfrm>
        </p:spPr>
        <p:txBody>
          <a:bodyPr>
            <a:normAutofit/>
          </a:bodyPr>
          <a:lstStyle/>
          <a:p>
            <a:pPr marL="0" indent="0">
              <a:buNone/>
            </a:pPr>
            <a:r>
              <a:rPr lang="en-GB" sz="6000" i="1" dirty="0">
                <a:solidFill>
                  <a:schemeClr val="bg1">
                    <a:alpha val="80000"/>
                  </a:schemeClr>
                </a:solidFill>
              </a:rPr>
              <a:t>Impact</a:t>
            </a:r>
          </a:p>
        </p:txBody>
      </p:sp>
    </p:spTree>
    <p:extLst>
      <p:ext uri="{BB962C8B-B14F-4D97-AF65-F5344CB8AC3E}">
        <p14:creationId xmlns:p14="http://schemas.microsoft.com/office/powerpoint/2010/main" val="30211904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90" name="Rectangle 3089">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5" name="Title 1">
            <a:extLst>
              <a:ext uri="{FF2B5EF4-FFF2-40B4-BE49-F238E27FC236}">
                <a16:creationId xmlns:a16="http://schemas.microsoft.com/office/drawing/2014/main" id="{E4CF7480-9A76-084D-12B8-FD9BF4DB520F}"/>
              </a:ext>
            </a:extLst>
          </p:cNvPr>
          <p:cNvSpPr>
            <a:spLocks noGrp="1"/>
          </p:cNvSpPr>
          <p:nvPr>
            <p:ph type="title"/>
          </p:nvPr>
        </p:nvSpPr>
        <p:spPr>
          <a:xfrm>
            <a:off x="638882" y="639193"/>
            <a:ext cx="3571810" cy="3573516"/>
          </a:xfrm>
        </p:spPr>
        <p:txBody>
          <a:bodyPr vert="horz" lIns="91440" tIns="45720" rIns="91440" bIns="45720" rtlCol="0" anchor="b">
            <a:normAutofit/>
          </a:bodyPr>
          <a:lstStyle/>
          <a:p>
            <a:r>
              <a:rPr lang="en-US" sz="6600" kern="1200">
                <a:solidFill>
                  <a:schemeClr val="tx1"/>
                </a:solidFill>
                <a:latin typeface="+mj-lt"/>
                <a:ea typeface="+mj-ea"/>
                <a:cs typeface="+mj-cs"/>
              </a:rPr>
              <a:t>Ripple Effect is powerful</a:t>
            </a:r>
          </a:p>
        </p:txBody>
      </p:sp>
      <p:sp>
        <p:nvSpPr>
          <p:cNvPr id="3092"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4409267"/>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a:extLst>
              <a:ext uri="{FF2B5EF4-FFF2-40B4-BE49-F238E27FC236}">
                <a16:creationId xmlns:a16="http://schemas.microsoft.com/office/drawing/2014/main" id="{F99ADFEF-F685-FD76-767F-6BEE5A4D1D6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l="13462" r="10399"/>
          <a:stretch/>
        </p:blipFill>
        <p:spPr bwMode="auto">
          <a:xfrm>
            <a:off x="4654296" y="856876"/>
            <a:ext cx="7214616" cy="5116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60836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ED70BB1E-C62A-E61A-E030-F0BF1113A44D}"/>
              </a:ext>
            </a:extLst>
          </p:cNvPr>
          <p:cNvPicPr>
            <a:picLocks noChangeAspect="1"/>
          </p:cNvPicPr>
          <p:nvPr/>
        </p:nvPicPr>
        <p:blipFill>
          <a:blip r:embed="rId2"/>
          <a:stretch>
            <a:fillRect/>
          </a:stretch>
        </p:blipFill>
        <p:spPr>
          <a:xfrm rot="5400000">
            <a:off x="6820460" y="2080806"/>
            <a:ext cx="5102704" cy="3887775"/>
          </a:xfrm>
          <a:prstGeom prst="rect">
            <a:avLst/>
          </a:prstGeom>
          <a:ln>
            <a:noFill/>
          </a:ln>
          <a:effectLst>
            <a:outerShdw blurRad="292100" dist="139700" dir="2700000" algn="tl" rotWithShape="0">
              <a:srgbClr val="333333">
                <a:alpha val="65000"/>
              </a:srgbClr>
            </a:outerShdw>
          </a:effectLst>
        </p:spPr>
      </p:pic>
      <p:pic>
        <p:nvPicPr>
          <p:cNvPr id="30" name="Picture 29">
            <a:extLst>
              <a:ext uri="{FF2B5EF4-FFF2-40B4-BE49-F238E27FC236}">
                <a16:creationId xmlns:a16="http://schemas.microsoft.com/office/drawing/2014/main" id="{5F39AE1E-F7B8-080D-7B1D-4F158B97A56B}"/>
              </a:ext>
            </a:extLst>
          </p:cNvPr>
          <p:cNvPicPr>
            <a:picLocks noChangeAspect="1"/>
          </p:cNvPicPr>
          <p:nvPr/>
        </p:nvPicPr>
        <p:blipFill>
          <a:blip r:embed="rId3"/>
          <a:stretch>
            <a:fillRect/>
          </a:stretch>
        </p:blipFill>
        <p:spPr>
          <a:xfrm rot="9809961">
            <a:off x="9800759" y="2593163"/>
            <a:ext cx="289867" cy="573694"/>
          </a:xfrm>
          <a:prstGeom prst="rect">
            <a:avLst/>
          </a:prstGeom>
        </p:spPr>
      </p:pic>
      <p:pic>
        <p:nvPicPr>
          <p:cNvPr id="31" name="Picture 30">
            <a:extLst>
              <a:ext uri="{FF2B5EF4-FFF2-40B4-BE49-F238E27FC236}">
                <a16:creationId xmlns:a16="http://schemas.microsoft.com/office/drawing/2014/main" id="{BBF47309-2679-96C8-E44A-CA2B389E4E82}"/>
              </a:ext>
            </a:extLst>
          </p:cNvPr>
          <p:cNvPicPr>
            <a:picLocks noChangeAspect="1"/>
          </p:cNvPicPr>
          <p:nvPr/>
        </p:nvPicPr>
        <p:blipFill>
          <a:blip r:embed="rId3"/>
          <a:stretch>
            <a:fillRect/>
          </a:stretch>
        </p:blipFill>
        <p:spPr>
          <a:xfrm rot="12048664">
            <a:off x="9975038" y="3738221"/>
            <a:ext cx="289867" cy="573694"/>
          </a:xfrm>
          <a:prstGeom prst="rect">
            <a:avLst/>
          </a:prstGeom>
        </p:spPr>
      </p:pic>
      <p:pic>
        <p:nvPicPr>
          <p:cNvPr id="32" name="Picture 31">
            <a:extLst>
              <a:ext uri="{FF2B5EF4-FFF2-40B4-BE49-F238E27FC236}">
                <a16:creationId xmlns:a16="http://schemas.microsoft.com/office/drawing/2014/main" id="{5293810F-34E2-FC47-2DCD-6B6E209EC6AF}"/>
              </a:ext>
            </a:extLst>
          </p:cNvPr>
          <p:cNvPicPr>
            <a:picLocks noChangeAspect="1"/>
          </p:cNvPicPr>
          <p:nvPr/>
        </p:nvPicPr>
        <p:blipFill>
          <a:blip r:embed="rId3"/>
          <a:stretch>
            <a:fillRect/>
          </a:stretch>
        </p:blipFill>
        <p:spPr>
          <a:xfrm rot="13276315">
            <a:off x="8800146" y="4433567"/>
            <a:ext cx="289867" cy="573694"/>
          </a:xfrm>
          <a:prstGeom prst="rect">
            <a:avLst/>
          </a:prstGeom>
        </p:spPr>
      </p:pic>
      <p:pic>
        <p:nvPicPr>
          <p:cNvPr id="33" name="Picture 32">
            <a:extLst>
              <a:ext uri="{FF2B5EF4-FFF2-40B4-BE49-F238E27FC236}">
                <a16:creationId xmlns:a16="http://schemas.microsoft.com/office/drawing/2014/main" id="{78FB108D-F878-C448-6CF5-EC7408F8AC94}"/>
              </a:ext>
            </a:extLst>
          </p:cNvPr>
          <p:cNvPicPr>
            <a:picLocks noChangeAspect="1"/>
          </p:cNvPicPr>
          <p:nvPr/>
        </p:nvPicPr>
        <p:blipFill>
          <a:blip r:embed="rId3"/>
          <a:stretch>
            <a:fillRect/>
          </a:stretch>
        </p:blipFill>
        <p:spPr>
          <a:xfrm rot="6928297">
            <a:off x="9326579" y="5072236"/>
            <a:ext cx="315712" cy="624845"/>
          </a:xfrm>
          <a:prstGeom prst="rect">
            <a:avLst/>
          </a:prstGeom>
        </p:spPr>
      </p:pic>
      <p:pic>
        <p:nvPicPr>
          <p:cNvPr id="6" name="Picture 5" descr="A sign with text on it&#10;&#10;Description automatically generated">
            <a:extLst>
              <a:ext uri="{FF2B5EF4-FFF2-40B4-BE49-F238E27FC236}">
                <a16:creationId xmlns:a16="http://schemas.microsoft.com/office/drawing/2014/main" id="{25930B8F-4CFA-6992-D94F-E065EA22FCC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2810" y="1285875"/>
            <a:ext cx="3666120" cy="5203861"/>
          </a:xfrm>
          <a:prstGeom prst="rect">
            <a:avLst/>
          </a:prstGeom>
        </p:spPr>
      </p:pic>
      <p:pic>
        <p:nvPicPr>
          <p:cNvPr id="9" name="Picture 8" descr="A black screen with colorful text&#10;&#10;Description automatically generated">
            <a:extLst>
              <a:ext uri="{FF2B5EF4-FFF2-40B4-BE49-F238E27FC236}">
                <a16:creationId xmlns:a16="http://schemas.microsoft.com/office/drawing/2014/main" id="{93754047-AB59-BB71-0A4F-1F15FBDABA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80533" y="1389204"/>
            <a:ext cx="3666121" cy="5203862"/>
          </a:xfrm>
          <a:prstGeom prst="rect">
            <a:avLst/>
          </a:prstGeom>
        </p:spPr>
      </p:pic>
      <p:pic>
        <p:nvPicPr>
          <p:cNvPr id="12" name="Picture 11" descr="A screenshot of a game&#10;&#10;Description automatically generated">
            <a:extLst>
              <a:ext uri="{FF2B5EF4-FFF2-40B4-BE49-F238E27FC236}">
                <a16:creationId xmlns:a16="http://schemas.microsoft.com/office/drawing/2014/main" id="{084BFEE3-8E0D-D8AA-EAD7-669427BDE40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99940" y="1604962"/>
            <a:ext cx="3364504" cy="4772346"/>
          </a:xfrm>
          <a:prstGeom prst="rect">
            <a:avLst/>
          </a:prstGeom>
        </p:spPr>
      </p:pic>
      <p:pic>
        <p:nvPicPr>
          <p:cNvPr id="13" name="Picture 12" descr="A screenshot of a game&#10;&#10;Description automatically generated">
            <a:extLst>
              <a:ext uri="{FF2B5EF4-FFF2-40B4-BE49-F238E27FC236}">
                <a16:creationId xmlns:a16="http://schemas.microsoft.com/office/drawing/2014/main" id="{3B5871C0-B5AA-4EE6-9897-A0B113417620}"/>
              </a:ext>
            </a:extLst>
          </p:cNvPr>
          <p:cNvPicPr>
            <a:picLocks noChangeAspect="1"/>
          </p:cNvPicPr>
          <p:nvPr/>
        </p:nvPicPr>
        <p:blipFill rotWithShape="1">
          <a:blip r:embed="rId6">
            <a:extLst>
              <a:ext uri="{28A0092B-C50C-407E-A947-70E740481C1C}">
                <a14:useLocalDpi xmlns:a14="http://schemas.microsoft.com/office/drawing/2010/main" val="0"/>
              </a:ext>
            </a:extLst>
          </a:blip>
          <a:srcRect l="29964" t="5998" r="34612" b="77872"/>
          <a:stretch/>
        </p:blipFill>
        <p:spPr>
          <a:xfrm>
            <a:off x="9197365" y="2133094"/>
            <a:ext cx="819677" cy="529414"/>
          </a:xfrm>
          <a:prstGeom prst="rect">
            <a:avLst/>
          </a:prstGeom>
        </p:spPr>
      </p:pic>
      <p:pic>
        <p:nvPicPr>
          <p:cNvPr id="15" name="Picture 14" descr="A screenshot of a game&#10;&#10;Description automatically generated">
            <a:extLst>
              <a:ext uri="{FF2B5EF4-FFF2-40B4-BE49-F238E27FC236}">
                <a16:creationId xmlns:a16="http://schemas.microsoft.com/office/drawing/2014/main" id="{7C53AC4A-320F-0A40-F397-10CBC50F4958}"/>
              </a:ext>
            </a:extLst>
          </p:cNvPr>
          <p:cNvPicPr>
            <a:picLocks noChangeAspect="1"/>
          </p:cNvPicPr>
          <p:nvPr/>
        </p:nvPicPr>
        <p:blipFill rotWithShape="1">
          <a:blip r:embed="rId6">
            <a:extLst>
              <a:ext uri="{28A0092B-C50C-407E-A947-70E740481C1C}">
                <a14:useLocalDpi xmlns:a14="http://schemas.microsoft.com/office/drawing/2010/main" val="0"/>
              </a:ext>
            </a:extLst>
          </a:blip>
          <a:srcRect l="33706" t="21457" r="32430" b="59630"/>
          <a:stretch/>
        </p:blipFill>
        <p:spPr>
          <a:xfrm>
            <a:off x="9670311" y="2967987"/>
            <a:ext cx="991638" cy="785601"/>
          </a:xfrm>
          <a:prstGeom prst="rect">
            <a:avLst/>
          </a:prstGeom>
        </p:spPr>
      </p:pic>
      <p:pic>
        <p:nvPicPr>
          <p:cNvPr id="17" name="Picture 16" descr="A screenshot of a game&#10;&#10;Description automatically generated">
            <a:extLst>
              <a:ext uri="{FF2B5EF4-FFF2-40B4-BE49-F238E27FC236}">
                <a16:creationId xmlns:a16="http://schemas.microsoft.com/office/drawing/2014/main" id="{5B4AF655-71B7-CDAE-71BF-04D26F9578C7}"/>
              </a:ext>
            </a:extLst>
          </p:cNvPr>
          <p:cNvPicPr>
            <a:picLocks noChangeAspect="1"/>
          </p:cNvPicPr>
          <p:nvPr/>
        </p:nvPicPr>
        <p:blipFill rotWithShape="1">
          <a:blip r:embed="rId6">
            <a:extLst>
              <a:ext uri="{28A0092B-C50C-407E-A947-70E740481C1C}">
                <a14:useLocalDpi xmlns:a14="http://schemas.microsoft.com/office/drawing/2010/main" val="0"/>
              </a:ext>
            </a:extLst>
          </a:blip>
          <a:srcRect l="34124" t="40407" r="36402" b="41966"/>
          <a:stretch/>
        </p:blipFill>
        <p:spPr>
          <a:xfrm>
            <a:off x="9095109" y="4032243"/>
            <a:ext cx="921933" cy="782075"/>
          </a:xfrm>
          <a:prstGeom prst="rect">
            <a:avLst/>
          </a:prstGeom>
        </p:spPr>
      </p:pic>
      <p:pic>
        <p:nvPicPr>
          <p:cNvPr id="19" name="Picture 18" descr="A screenshot of a game&#10;&#10;Description automatically generated">
            <a:extLst>
              <a:ext uri="{FF2B5EF4-FFF2-40B4-BE49-F238E27FC236}">
                <a16:creationId xmlns:a16="http://schemas.microsoft.com/office/drawing/2014/main" id="{753D3A10-FE21-8DFD-C1A3-1EFC9071DACC}"/>
              </a:ext>
            </a:extLst>
          </p:cNvPr>
          <p:cNvPicPr>
            <a:picLocks noChangeAspect="1"/>
          </p:cNvPicPr>
          <p:nvPr/>
        </p:nvPicPr>
        <p:blipFill rotWithShape="1">
          <a:blip r:embed="rId6">
            <a:extLst>
              <a:ext uri="{28A0092B-C50C-407E-A947-70E740481C1C}">
                <a14:useLocalDpi xmlns:a14="http://schemas.microsoft.com/office/drawing/2010/main" val="0"/>
              </a:ext>
            </a:extLst>
          </a:blip>
          <a:srcRect l="32665" t="57857" r="33312" b="23811"/>
          <a:stretch/>
        </p:blipFill>
        <p:spPr>
          <a:xfrm>
            <a:off x="7901442" y="4661782"/>
            <a:ext cx="998480" cy="763090"/>
          </a:xfrm>
          <a:prstGeom prst="rect">
            <a:avLst/>
          </a:prstGeom>
        </p:spPr>
      </p:pic>
      <p:pic>
        <p:nvPicPr>
          <p:cNvPr id="21" name="Picture 20" descr="A screenshot of a game&#10;&#10;Description automatically generated">
            <a:extLst>
              <a:ext uri="{FF2B5EF4-FFF2-40B4-BE49-F238E27FC236}">
                <a16:creationId xmlns:a16="http://schemas.microsoft.com/office/drawing/2014/main" id="{1E32B06F-1519-E729-F82B-2D681BE905A2}"/>
              </a:ext>
            </a:extLst>
          </p:cNvPr>
          <p:cNvPicPr>
            <a:picLocks noChangeAspect="1"/>
          </p:cNvPicPr>
          <p:nvPr/>
        </p:nvPicPr>
        <p:blipFill rotWithShape="1">
          <a:blip r:embed="rId6">
            <a:extLst>
              <a:ext uri="{28A0092B-C50C-407E-A947-70E740481C1C}">
                <a14:useLocalDpi xmlns:a14="http://schemas.microsoft.com/office/drawing/2010/main" val="0"/>
              </a:ext>
            </a:extLst>
          </a:blip>
          <a:srcRect l="37736" t="76442" r="37765" b="7755"/>
          <a:stretch/>
        </p:blipFill>
        <p:spPr>
          <a:xfrm>
            <a:off x="9607203" y="5134069"/>
            <a:ext cx="824262" cy="754178"/>
          </a:xfrm>
          <a:prstGeom prst="rect">
            <a:avLst/>
          </a:prstGeom>
        </p:spPr>
      </p:pic>
      <p:sp>
        <p:nvSpPr>
          <p:cNvPr id="4" name="Title 3">
            <a:extLst>
              <a:ext uri="{FF2B5EF4-FFF2-40B4-BE49-F238E27FC236}">
                <a16:creationId xmlns:a16="http://schemas.microsoft.com/office/drawing/2014/main" id="{9FAFDCFE-8BAB-5C73-2359-B570EBCC3058}"/>
              </a:ext>
            </a:extLst>
          </p:cNvPr>
          <p:cNvSpPr>
            <a:spLocks noGrp="1"/>
          </p:cNvSpPr>
          <p:nvPr>
            <p:ph type="title"/>
          </p:nvPr>
        </p:nvSpPr>
        <p:spPr/>
        <p:txBody>
          <a:bodyPr/>
          <a:lstStyle/>
          <a:p>
            <a:r>
              <a:rPr lang="en-GB" dirty="0"/>
              <a:t>Where Next? </a:t>
            </a:r>
          </a:p>
        </p:txBody>
      </p:sp>
    </p:spTree>
    <p:extLst>
      <p:ext uri="{BB962C8B-B14F-4D97-AF65-F5344CB8AC3E}">
        <p14:creationId xmlns:p14="http://schemas.microsoft.com/office/powerpoint/2010/main" val="30687013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3756B343-807D-456E-AA26-80E96B75D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8AD5F91-3E71-49DE-B3A2-CC967CC6D908}"/>
              </a:ext>
            </a:extLst>
          </p:cNvPr>
          <p:cNvSpPr>
            <a:spLocks noGrp="1"/>
          </p:cNvSpPr>
          <p:nvPr>
            <p:ph type="title"/>
          </p:nvPr>
        </p:nvSpPr>
        <p:spPr>
          <a:xfrm>
            <a:off x="7239014" y="525982"/>
            <a:ext cx="4282983" cy="1200361"/>
          </a:xfrm>
        </p:spPr>
        <p:txBody>
          <a:bodyPr anchor="b">
            <a:normAutofit/>
          </a:bodyPr>
          <a:lstStyle/>
          <a:p>
            <a:r>
              <a:rPr lang="en-GB" sz="3600"/>
              <a:t>What Next?</a:t>
            </a:r>
          </a:p>
        </p:txBody>
      </p:sp>
      <p:sp>
        <p:nvSpPr>
          <p:cNvPr id="30" name="Rectangle 29">
            <a:extLst>
              <a:ext uri="{FF2B5EF4-FFF2-40B4-BE49-F238E27FC236}">
                <a16:creationId xmlns:a16="http://schemas.microsoft.com/office/drawing/2014/main" id="{08980754-6F4B-43C9-B9BE-127B6BED65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546413" y="215201"/>
            <a:ext cx="740664" cy="1183349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0234" y="354959"/>
            <a:ext cx="6184973" cy="591521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E48E66D6-A770-0C59-41B6-B4A375DD53A9}"/>
              </a:ext>
            </a:extLst>
          </p:cNvPr>
          <p:cNvPicPr>
            <a:picLocks noChangeAspect="1"/>
          </p:cNvPicPr>
          <p:nvPr/>
        </p:nvPicPr>
        <p:blipFill>
          <a:blip r:embed="rId2"/>
          <a:srcRect l="8497" r="21209" b="2"/>
          <a:stretch/>
        </p:blipFill>
        <p:spPr>
          <a:xfrm>
            <a:off x="576244" y="650494"/>
            <a:ext cx="5628018" cy="5324142"/>
          </a:xfrm>
          <a:prstGeom prst="rect">
            <a:avLst/>
          </a:prstGeom>
        </p:spPr>
      </p:pic>
      <p:sp>
        <p:nvSpPr>
          <p:cNvPr id="32" name="Rectangle 31">
            <a:extLst>
              <a:ext uri="{FF2B5EF4-FFF2-40B4-BE49-F238E27FC236}">
                <a16:creationId xmlns:a16="http://schemas.microsoft.com/office/drawing/2014/main" id="{169CC832-2974-4E8D-90ED-3E2941BA73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277786" y="1944913"/>
            <a:ext cx="402336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5222F96-971A-4F90-B841-6BAB416C7A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677179" y="6053360"/>
            <a:ext cx="740664" cy="1541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ontent Placeholder 3">
            <a:extLst>
              <a:ext uri="{FF2B5EF4-FFF2-40B4-BE49-F238E27FC236}">
                <a16:creationId xmlns:a16="http://schemas.microsoft.com/office/drawing/2014/main" id="{756E4C6B-0EEF-6A6C-4206-C454CE0D709E}"/>
              </a:ext>
            </a:extLst>
          </p:cNvPr>
          <p:cNvGraphicFramePr>
            <a:graphicFrameLocks noGrp="1"/>
          </p:cNvGraphicFramePr>
          <p:nvPr>
            <p:ph idx="1"/>
            <p:extLst>
              <p:ext uri="{D42A27DB-BD31-4B8C-83A1-F6EECF244321}">
                <p14:modId xmlns:p14="http://schemas.microsoft.com/office/powerpoint/2010/main" val="1658244024"/>
              </p:ext>
            </p:extLst>
          </p:nvPr>
        </p:nvGraphicFramePr>
        <p:xfrm>
          <a:off x="7239012" y="2031101"/>
          <a:ext cx="4282984" cy="35119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191544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5" name="Content Placeholder 4"/>
          <p:cNvPicPr>
            <a:picLocks noGrp="1" noChangeAspect="1"/>
          </p:cNvPicPr>
          <p:nvPr>
            <p:ph sz="half" idx="1"/>
          </p:nvPr>
        </p:nvPicPr>
        <p:blipFill rotWithShape="1">
          <a:blip r:embed="rId2"/>
          <a:srcRect l="21119" t="16212" r="20448" b="10267"/>
          <a:stretch/>
        </p:blipFill>
        <p:spPr>
          <a:xfrm>
            <a:off x="1057307" y="64655"/>
            <a:ext cx="10469675" cy="6702183"/>
          </a:xfrm>
          <a:prstGeom prst="rect">
            <a:avLst/>
          </a:prstGeom>
        </p:spPr>
      </p:pic>
      <p:sp>
        <p:nvSpPr>
          <p:cNvPr id="4" name="Content Placeholder 3"/>
          <p:cNvSpPr>
            <a:spLocks noGrp="1"/>
          </p:cNvSpPr>
          <p:nvPr>
            <p:ph sz="half" idx="2"/>
          </p:nvPr>
        </p:nvSpPr>
        <p:spPr/>
        <p:txBody>
          <a:bodyPr/>
          <a:lstStyle/>
          <a:p>
            <a:endParaRPr lang="en-GB" dirty="0"/>
          </a:p>
        </p:txBody>
      </p:sp>
    </p:spTree>
    <p:extLst>
      <p:ext uri="{BB962C8B-B14F-4D97-AF65-F5344CB8AC3E}">
        <p14:creationId xmlns:p14="http://schemas.microsoft.com/office/powerpoint/2010/main" val="34723809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C5E6CFF1-2F42-4E10-9A97-F116F46F53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4837D20C-D2B5-E4C3-895E-552ACA457E35}"/>
              </a:ext>
            </a:extLst>
          </p:cNvPr>
          <p:cNvPicPr>
            <a:picLocks noChangeAspect="1"/>
          </p:cNvPicPr>
          <p:nvPr/>
        </p:nvPicPr>
        <p:blipFill>
          <a:blip r:embed="rId2">
            <a:alphaModFix amt="35000"/>
          </a:blip>
          <a:srcRect r="2667"/>
          <a:stretch/>
        </p:blipFill>
        <p:spPr>
          <a:xfrm>
            <a:off x="20" y="1"/>
            <a:ext cx="12191980" cy="6857999"/>
          </a:xfrm>
          <a:prstGeom prst="rect">
            <a:avLst/>
          </a:prstGeom>
        </p:spPr>
      </p:pic>
      <p:sp>
        <p:nvSpPr>
          <p:cNvPr id="18" name="Title 1">
            <a:extLst>
              <a:ext uri="{FF2B5EF4-FFF2-40B4-BE49-F238E27FC236}">
                <a16:creationId xmlns:a16="http://schemas.microsoft.com/office/drawing/2014/main" id="{E1556812-22D4-C119-F89C-EA33CFCD694B}"/>
              </a:ext>
            </a:extLst>
          </p:cNvPr>
          <p:cNvSpPr>
            <a:spLocks noGrp="1"/>
          </p:cNvSpPr>
          <p:nvPr>
            <p:ph type="title"/>
          </p:nvPr>
        </p:nvSpPr>
        <p:spPr>
          <a:xfrm>
            <a:off x="838199" y="1065862"/>
            <a:ext cx="6052955" cy="4726276"/>
          </a:xfrm>
        </p:spPr>
        <p:txBody>
          <a:bodyPr>
            <a:normAutofit/>
          </a:bodyPr>
          <a:lstStyle/>
          <a:p>
            <a:pPr algn="r"/>
            <a:r>
              <a:rPr lang="en-GB" sz="8000" dirty="0">
                <a:ln w="22225">
                  <a:solidFill>
                    <a:srgbClr val="FFFFFF"/>
                  </a:solidFill>
                </a:ln>
                <a:noFill/>
              </a:rPr>
              <a:t>Since 2022 we have : </a:t>
            </a:r>
          </a:p>
        </p:txBody>
      </p:sp>
      <p:cxnSp>
        <p:nvCxnSpPr>
          <p:cNvPr id="33" name="Straight Connector 32">
            <a:extLst>
              <a:ext uri="{FF2B5EF4-FFF2-40B4-BE49-F238E27FC236}">
                <a16:creationId xmlns:a16="http://schemas.microsoft.com/office/drawing/2014/main" id="{96A8629B-8289-498B-939B-1CA0C106182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12899" y="2286000"/>
            <a:ext cx="0" cy="2286000"/>
          </a:xfrm>
          <a:prstGeom prst="line">
            <a:avLst/>
          </a:prstGeom>
          <a:ln w="15875">
            <a:solidFill>
              <a:srgbClr val="FFFFFF"/>
            </a:solidFill>
          </a:ln>
        </p:spPr>
        <p:style>
          <a:lnRef idx="1">
            <a:schemeClr val="accent1"/>
          </a:lnRef>
          <a:fillRef idx="0">
            <a:schemeClr val="accent1"/>
          </a:fillRef>
          <a:effectRef idx="0">
            <a:schemeClr val="accent1"/>
          </a:effectRef>
          <a:fontRef idx="minor">
            <a:schemeClr val="tx1"/>
          </a:fontRef>
        </p:style>
      </p:cxnSp>
      <p:sp>
        <p:nvSpPr>
          <p:cNvPr id="19" name="Content Placeholder 2">
            <a:extLst>
              <a:ext uri="{FF2B5EF4-FFF2-40B4-BE49-F238E27FC236}">
                <a16:creationId xmlns:a16="http://schemas.microsoft.com/office/drawing/2014/main" id="{85EFB585-8D3A-E11A-A913-B7B4E0D7F533}"/>
              </a:ext>
            </a:extLst>
          </p:cNvPr>
          <p:cNvSpPr>
            <a:spLocks noGrp="1"/>
          </p:cNvSpPr>
          <p:nvPr>
            <p:ph idx="1"/>
          </p:nvPr>
        </p:nvSpPr>
        <p:spPr>
          <a:xfrm>
            <a:off x="7357732" y="435935"/>
            <a:ext cx="4561355" cy="6092456"/>
          </a:xfrm>
        </p:spPr>
        <p:txBody>
          <a:bodyPr anchor="ctr">
            <a:normAutofit/>
          </a:bodyPr>
          <a:lstStyle/>
          <a:p>
            <a:pPr marL="0" indent="0">
              <a:buNone/>
            </a:pPr>
            <a:r>
              <a:rPr lang="en-GB" sz="2000" dirty="0">
                <a:solidFill>
                  <a:srgbClr val="FFFFFF"/>
                </a:solidFill>
              </a:rPr>
              <a:t>Developed animations, resources, guidance, training </a:t>
            </a:r>
          </a:p>
          <a:p>
            <a:pPr marL="0" indent="0">
              <a:buNone/>
            </a:pPr>
            <a:endParaRPr lang="en-GB" sz="2000" dirty="0">
              <a:solidFill>
                <a:srgbClr val="FFFFFF"/>
              </a:solidFill>
            </a:endParaRPr>
          </a:p>
          <a:p>
            <a:pPr marL="0" indent="0">
              <a:buNone/>
            </a:pPr>
            <a:r>
              <a:rPr lang="en-GB" sz="2000" dirty="0">
                <a:solidFill>
                  <a:srgbClr val="FFFFFF"/>
                </a:solidFill>
              </a:rPr>
              <a:t>Held conferences, discussions workshops</a:t>
            </a:r>
          </a:p>
          <a:p>
            <a:pPr marL="0" indent="0">
              <a:buNone/>
            </a:pPr>
            <a:endParaRPr lang="en-GB" sz="2000" dirty="0">
              <a:solidFill>
                <a:srgbClr val="FFFFFF"/>
              </a:solidFill>
            </a:endParaRPr>
          </a:p>
          <a:p>
            <a:pPr marL="0" indent="0">
              <a:buNone/>
            </a:pPr>
            <a:r>
              <a:rPr lang="en-GB" sz="2000" dirty="0">
                <a:solidFill>
                  <a:srgbClr val="FFFFFF"/>
                </a:solidFill>
              </a:rPr>
              <a:t>Co produced and developed inspiring projects and </a:t>
            </a:r>
          </a:p>
          <a:p>
            <a:pPr marL="0" indent="0">
              <a:buNone/>
            </a:pPr>
            <a:endParaRPr lang="en-GB" sz="2000" dirty="0">
              <a:solidFill>
                <a:srgbClr val="FFFFFF"/>
              </a:solidFill>
            </a:endParaRPr>
          </a:p>
          <a:p>
            <a:pPr marL="0" indent="0">
              <a:buNone/>
            </a:pPr>
            <a:r>
              <a:rPr lang="en-GB" sz="2000" dirty="0">
                <a:solidFill>
                  <a:srgbClr val="FFFFFF"/>
                </a:solidFill>
              </a:rPr>
              <a:t>Developed knowledge, wisdom and reflected </a:t>
            </a:r>
          </a:p>
          <a:p>
            <a:pPr marL="0" indent="0">
              <a:buNone/>
            </a:pPr>
            <a:endParaRPr lang="en-GB" sz="2000" dirty="0">
              <a:solidFill>
                <a:srgbClr val="FFFFFF"/>
              </a:solidFill>
            </a:endParaRPr>
          </a:p>
          <a:p>
            <a:pPr marL="0" indent="0">
              <a:buNone/>
            </a:pPr>
            <a:r>
              <a:rPr lang="en-GB" sz="2000" dirty="0">
                <a:solidFill>
                  <a:srgbClr val="FFFFFF"/>
                </a:solidFill>
              </a:rPr>
              <a:t>Built the scaffolding of our trauma-informed approach</a:t>
            </a:r>
          </a:p>
          <a:p>
            <a:pPr marL="0" indent="0">
              <a:buNone/>
            </a:pPr>
            <a:endParaRPr lang="en-GB" sz="2000" dirty="0">
              <a:solidFill>
                <a:srgbClr val="FFFFFF"/>
              </a:solidFill>
            </a:endParaRPr>
          </a:p>
        </p:txBody>
      </p:sp>
    </p:spTree>
    <p:extLst>
      <p:ext uri="{BB962C8B-B14F-4D97-AF65-F5344CB8AC3E}">
        <p14:creationId xmlns:p14="http://schemas.microsoft.com/office/powerpoint/2010/main" val="3098810359"/>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Content Placeholder 3">
            <a:extLst>
              <a:ext uri="{FF2B5EF4-FFF2-40B4-BE49-F238E27FC236}">
                <a16:creationId xmlns:a16="http://schemas.microsoft.com/office/drawing/2014/main" id="{112FBF12-26F2-7041-A634-7EFD5017DB52}"/>
              </a:ext>
            </a:extLst>
          </p:cNvPr>
          <p:cNvPicPr>
            <a:picLocks noGrp="1" noChangeAspect="1"/>
          </p:cNvPicPr>
          <p:nvPr>
            <p:ph idx="1"/>
          </p:nvPr>
        </p:nvPicPr>
        <p:blipFill>
          <a:blip r:embed="rId2"/>
          <a:srcRect b="461"/>
          <a:stretch/>
        </p:blipFill>
        <p:spPr>
          <a:xfrm>
            <a:off x="20" y="1282"/>
            <a:ext cx="12191980" cy="6856718"/>
          </a:xfrm>
          <a:prstGeom prst="rect">
            <a:avLst/>
          </a:prstGeom>
        </p:spPr>
      </p:pic>
    </p:spTree>
    <p:extLst>
      <p:ext uri="{BB962C8B-B14F-4D97-AF65-F5344CB8AC3E}">
        <p14:creationId xmlns:p14="http://schemas.microsoft.com/office/powerpoint/2010/main" val="23240618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3" name="Rectangle 52">
            <a:extLst>
              <a:ext uri="{FF2B5EF4-FFF2-40B4-BE49-F238E27FC236}">
                <a16:creationId xmlns:a16="http://schemas.microsoft.com/office/drawing/2014/main" id="{022BDE4A-8A20-4A69-9C5A-581C82036A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0C96B1F-784D-220C-FE86-98D999127F6D}"/>
              </a:ext>
            </a:extLst>
          </p:cNvPr>
          <p:cNvSpPr>
            <a:spLocks noGrp="1"/>
          </p:cNvSpPr>
          <p:nvPr>
            <p:ph type="title"/>
          </p:nvPr>
        </p:nvSpPr>
        <p:spPr>
          <a:xfrm>
            <a:off x="1001684" y="170412"/>
            <a:ext cx="10178934" cy="1328730"/>
          </a:xfrm>
        </p:spPr>
        <p:txBody>
          <a:bodyPr vert="horz" lIns="91440" tIns="45720" rIns="91440" bIns="45720" rtlCol="0" anchor="b">
            <a:normAutofit/>
          </a:bodyPr>
          <a:lstStyle/>
          <a:p>
            <a:pPr algn="ctr"/>
            <a:r>
              <a:rPr lang="en-US" sz="5200" kern="1200">
                <a:solidFill>
                  <a:schemeClr val="tx1"/>
                </a:solidFill>
                <a:latin typeface="+mj-lt"/>
                <a:ea typeface="+mj-ea"/>
                <a:cs typeface="+mj-cs"/>
              </a:rPr>
              <a:t>Trauma-informed People</a:t>
            </a:r>
          </a:p>
        </p:txBody>
      </p:sp>
      <p:sp>
        <p:nvSpPr>
          <p:cNvPr id="7" name="TextBox 6">
            <a:extLst>
              <a:ext uri="{FF2B5EF4-FFF2-40B4-BE49-F238E27FC236}">
                <a16:creationId xmlns:a16="http://schemas.microsoft.com/office/drawing/2014/main" id="{9492FC72-BDF4-9CE0-CED0-A36A32BB17A4}"/>
              </a:ext>
            </a:extLst>
          </p:cNvPr>
          <p:cNvSpPr txBox="1"/>
          <p:nvPr/>
        </p:nvSpPr>
        <p:spPr>
          <a:xfrm>
            <a:off x="1001684" y="1670857"/>
            <a:ext cx="10178934" cy="557901"/>
          </a:xfrm>
          <a:prstGeom prst="rect">
            <a:avLst/>
          </a:prstGeom>
        </p:spPr>
        <p:txBody>
          <a:bodyPr vert="horz" lIns="91440" tIns="45720" rIns="91440" bIns="45720" rtlCol="0">
            <a:normAutofit/>
          </a:bodyPr>
          <a:lstStyle/>
          <a:p>
            <a:pPr marR="0" lvl="0" algn="ctr" fontAlgn="auto">
              <a:lnSpc>
                <a:spcPct val="90000"/>
              </a:lnSpc>
              <a:spcBef>
                <a:spcPts val="1000"/>
              </a:spcBef>
              <a:spcAft>
                <a:spcPts val="0"/>
              </a:spcAft>
              <a:buClrTx/>
              <a:buSzTx/>
              <a:tabLst/>
              <a:defRPr/>
            </a:pPr>
            <a:r>
              <a:rPr lang="en-US" sz="2400" dirty="0"/>
              <a:t>Who are we and what do we do? </a:t>
            </a:r>
            <a:r>
              <a:rPr kumimoji="0" lang="en-US" sz="2400" b="0" i="0" u="none" strike="noStrike" kern="1200" cap="none" spc="0" normalizeH="0" baseline="0" noProof="0" dirty="0">
                <a:ln>
                  <a:noFill/>
                </a:ln>
                <a:solidFill>
                  <a:schemeClr val="tx1"/>
                </a:solidFill>
                <a:effectLst/>
                <a:uLnTx/>
                <a:uFillTx/>
                <a:latin typeface="+mn-lt"/>
                <a:ea typeface="+mn-ea"/>
                <a:cs typeface="+mn-cs"/>
              </a:rPr>
              <a:t> </a:t>
            </a:r>
          </a:p>
        </p:txBody>
      </p:sp>
      <p:pic>
        <p:nvPicPr>
          <p:cNvPr id="8" name="Content Placeholder 7">
            <a:extLst>
              <a:ext uri="{FF2B5EF4-FFF2-40B4-BE49-F238E27FC236}">
                <a16:creationId xmlns:a16="http://schemas.microsoft.com/office/drawing/2014/main" id="{0E06C86F-6EB0-4ED1-EF5F-5484FB1DE58D}"/>
              </a:ext>
            </a:extLst>
          </p:cNvPr>
          <p:cNvPicPr>
            <a:picLocks noGrp="1" noChangeAspect="1"/>
          </p:cNvPicPr>
          <p:nvPr>
            <p:ph idx="1"/>
          </p:nvPr>
        </p:nvPicPr>
        <p:blipFill>
          <a:blip r:embed="rId3"/>
          <a:srcRect l="428" r="3" b="3"/>
          <a:stretch/>
        </p:blipFill>
        <p:spPr>
          <a:xfrm>
            <a:off x="198741" y="2410448"/>
            <a:ext cx="5803323" cy="3890357"/>
          </a:xfrm>
          <a:prstGeom prst="rect">
            <a:avLst/>
          </a:prstGeom>
        </p:spPr>
      </p:pic>
      <p:pic>
        <p:nvPicPr>
          <p:cNvPr id="5" name="Content Placeholder 4">
            <a:extLst>
              <a:ext uri="{FF2B5EF4-FFF2-40B4-BE49-F238E27FC236}">
                <a16:creationId xmlns:a16="http://schemas.microsoft.com/office/drawing/2014/main" id="{B0C90FD8-8C26-61EA-FA58-08BCD058D176}"/>
              </a:ext>
            </a:extLst>
          </p:cNvPr>
          <p:cNvPicPr>
            <a:picLocks noChangeAspect="1"/>
          </p:cNvPicPr>
          <p:nvPr/>
        </p:nvPicPr>
        <p:blipFill>
          <a:blip r:embed="rId4"/>
          <a:srcRect l="5800" r="12528" b="-1"/>
          <a:stretch/>
        </p:blipFill>
        <p:spPr>
          <a:xfrm>
            <a:off x="6189934" y="2410448"/>
            <a:ext cx="5803323" cy="3890357"/>
          </a:xfrm>
          <a:prstGeom prst="rect">
            <a:avLst/>
          </a:prstGeom>
        </p:spPr>
      </p:pic>
    </p:spTree>
    <p:extLst>
      <p:ext uri="{BB962C8B-B14F-4D97-AF65-F5344CB8AC3E}">
        <p14:creationId xmlns:p14="http://schemas.microsoft.com/office/powerpoint/2010/main" val="2953066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389516B4-40B8-9220-51F6-CE9798309380}"/>
              </a:ext>
            </a:extLst>
          </p:cNvPr>
          <p:cNvPicPr>
            <a:picLocks noGrp="1" noChangeAspect="1"/>
          </p:cNvPicPr>
          <p:nvPr>
            <p:ph idx="1"/>
          </p:nvPr>
        </p:nvPicPr>
        <p:blipFill>
          <a:blip r:embed="rId2"/>
          <a:stretch>
            <a:fillRect/>
          </a:stretch>
        </p:blipFill>
        <p:spPr>
          <a:xfrm>
            <a:off x="790221" y="643466"/>
            <a:ext cx="10611557" cy="5571067"/>
          </a:xfrm>
          <a:prstGeom prst="rect">
            <a:avLst/>
          </a:prstGeom>
        </p:spPr>
      </p:pic>
    </p:spTree>
    <p:extLst>
      <p:ext uri="{BB962C8B-B14F-4D97-AF65-F5344CB8AC3E}">
        <p14:creationId xmlns:p14="http://schemas.microsoft.com/office/powerpoint/2010/main" val="3958513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D75A5B51-0925-4835-8511-A0DD17EAA9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9CCC0BD-83F8-AC1E-B406-32ABA3B847B7}"/>
              </a:ext>
            </a:extLst>
          </p:cNvPr>
          <p:cNvSpPr>
            <a:spLocks noGrp="1"/>
          </p:cNvSpPr>
          <p:nvPr>
            <p:ph type="title"/>
          </p:nvPr>
        </p:nvSpPr>
        <p:spPr>
          <a:xfrm>
            <a:off x="612648" y="365125"/>
            <a:ext cx="5295015" cy="2063808"/>
          </a:xfrm>
        </p:spPr>
        <p:txBody>
          <a:bodyPr anchor="b">
            <a:normAutofit/>
          </a:bodyPr>
          <a:lstStyle/>
          <a:p>
            <a:r>
              <a:rPr lang="en-GB" sz="5000"/>
              <a:t>Living our trauma-informed approach</a:t>
            </a:r>
          </a:p>
        </p:txBody>
      </p:sp>
      <p:sp>
        <p:nvSpPr>
          <p:cNvPr id="24" name="Sketch line">
            <a:extLst>
              <a:ext uri="{FF2B5EF4-FFF2-40B4-BE49-F238E27FC236}">
                <a16:creationId xmlns:a16="http://schemas.microsoft.com/office/drawing/2014/main" id="{5CDFD20D-8E4F-4E3A-AF87-93F23E0D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200" y="2650181"/>
            <a:ext cx="4343400" cy="18288"/>
          </a:xfrm>
          <a:custGeom>
            <a:avLst/>
            <a:gdLst>
              <a:gd name="connsiteX0" fmla="*/ 0 w 4343400"/>
              <a:gd name="connsiteY0" fmla="*/ 0 h 18288"/>
              <a:gd name="connsiteX1" fmla="*/ 577052 w 4343400"/>
              <a:gd name="connsiteY1" fmla="*/ 0 h 18288"/>
              <a:gd name="connsiteX2" fmla="*/ 1067235 w 4343400"/>
              <a:gd name="connsiteY2" fmla="*/ 0 h 18288"/>
              <a:gd name="connsiteX3" fmla="*/ 1600853 w 4343400"/>
              <a:gd name="connsiteY3" fmla="*/ 0 h 18288"/>
              <a:gd name="connsiteX4" fmla="*/ 2264773 w 4343400"/>
              <a:gd name="connsiteY4" fmla="*/ 0 h 18288"/>
              <a:gd name="connsiteX5" fmla="*/ 2841825 w 4343400"/>
              <a:gd name="connsiteY5" fmla="*/ 0 h 18288"/>
              <a:gd name="connsiteX6" fmla="*/ 3375442 w 4343400"/>
              <a:gd name="connsiteY6" fmla="*/ 0 h 18288"/>
              <a:gd name="connsiteX7" fmla="*/ 4343400 w 4343400"/>
              <a:gd name="connsiteY7" fmla="*/ 0 h 18288"/>
              <a:gd name="connsiteX8" fmla="*/ 4343400 w 4343400"/>
              <a:gd name="connsiteY8" fmla="*/ 18288 h 18288"/>
              <a:gd name="connsiteX9" fmla="*/ 3722914 w 4343400"/>
              <a:gd name="connsiteY9" fmla="*/ 18288 h 18288"/>
              <a:gd name="connsiteX10" fmla="*/ 3189297 w 4343400"/>
              <a:gd name="connsiteY10" fmla="*/ 18288 h 18288"/>
              <a:gd name="connsiteX11" fmla="*/ 2481943 w 4343400"/>
              <a:gd name="connsiteY11" fmla="*/ 18288 h 18288"/>
              <a:gd name="connsiteX12" fmla="*/ 1904891 w 4343400"/>
              <a:gd name="connsiteY12" fmla="*/ 18288 h 18288"/>
              <a:gd name="connsiteX13" fmla="*/ 1414707 w 4343400"/>
              <a:gd name="connsiteY13" fmla="*/ 18288 h 18288"/>
              <a:gd name="connsiteX14" fmla="*/ 750788 w 4343400"/>
              <a:gd name="connsiteY14" fmla="*/ 18288 h 18288"/>
              <a:gd name="connsiteX15" fmla="*/ 0 w 4343400"/>
              <a:gd name="connsiteY15" fmla="*/ 18288 h 18288"/>
              <a:gd name="connsiteX16" fmla="*/ 0 w 434340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343400" h="18288" fill="none" extrusionOk="0">
                <a:moveTo>
                  <a:pt x="0" y="0"/>
                </a:moveTo>
                <a:cubicBezTo>
                  <a:pt x="233209" y="-19550"/>
                  <a:pt x="330816" y="19068"/>
                  <a:pt x="577052" y="0"/>
                </a:cubicBezTo>
                <a:cubicBezTo>
                  <a:pt x="823288" y="-19068"/>
                  <a:pt x="875077" y="10360"/>
                  <a:pt x="1067235" y="0"/>
                </a:cubicBezTo>
                <a:cubicBezTo>
                  <a:pt x="1259393" y="-10360"/>
                  <a:pt x="1410699" y="2939"/>
                  <a:pt x="1600853" y="0"/>
                </a:cubicBezTo>
                <a:cubicBezTo>
                  <a:pt x="1791007" y="-2939"/>
                  <a:pt x="2101644" y="-26225"/>
                  <a:pt x="2264773" y="0"/>
                </a:cubicBezTo>
                <a:cubicBezTo>
                  <a:pt x="2427902" y="26225"/>
                  <a:pt x="2690426" y="-27726"/>
                  <a:pt x="2841825" y="0"/>
                </a:cubicBezTo>
                <a:cubicBezTo>
                  <a:pt x="2993224" y="27726"/>
                  <a:pt x="3172320" y="-18569"/>
                  <a:pt x="3375442" y="0"/>
                </a:cubicBezTo>
                <a:cubicBezTo>
                  <a:pt x="3578564" y="18569"/>
                  <a:pt x="4003119" y="21909"/>
                  <a:pt x="4343400" y="0"/>
                </a:cubicBezTo>
                <a:cubicBezTo>
                  <a:pt x="4343798" y="7429"/>
                  <a:pt x="4343380" y="10822"/>
                  <a:pt x="4343400" y="18288"/>
                </a:cubicBezTo>
                <a:cubicBezTo>
                  <a:pt x="4109047" y="14709"/>
                  <a:pt x="3996986" y="7919"/>
                  <a:pt x="3722914" y="18288"/>
                </a:cubicBezTo>
                <a:cubicBezTo>
                  <a:pt x="3448842" y="28657"/>
                  <a:pt x="3340973" y="29252"/>
                  <a:pt x="3189297" y="18288"/>
                </a:cubicBezTo>
                <a:cubicBezTo>
                  <a:pt x="3037621" y="7324"/>
                  <a:pt x="2636891" y="-9539"/>
                  <a:pt x="2481943" y="18288"/>
                </a:cubicBezTo>
                <a:cubicBezTo>
                  <a:pt x="2326995" y="46115"/>
                  <a:pt x="2131632" y="740"/>
                  <a:pt x="1904891" y="18288"/>
                </a:cubicBezTo>
                <a:cubicBezTo>
                  <a:pt x="1678150" y="35836"/>
                  <a:pt x="1575362" y="-3381"/>
                  <a:pt x="1414707" y="18288"/>
                </a:cubicBezTo>
                <a:cubicBezTo>
                  <a:pt x="1254052" y="39957"/>
                  <a:pt x="1051093" y="-335"/>
                  <a:pt x="750788" y="18288"/>
                </a:cubicBezTo>
                <a:cubicBezTo>
                  <a:pt x="450483" y="36911"/>
                  <a:pt x="293781" y="22900"/>
                  <a:pt x="0" y="18288"/>
                </a:cubicBezTo>
                <a:cubicBezTo>
                  <a:pt x="-591" y="13205"/>
                  <a:pt x="-663" y="6329"/>
                  <a:pt x="0" y="0"/>
                </a:cubicBezTo>
                <a:close/>
              </a:path>
              <a:path w="4343400" h="18288" stroke="0" extrusionOk="0">
                <a:moveTo>
                  <a:pt x="0" y="0"/>
                </a:moveTo>
                <a:cubicBezTo>
                  <a:pt x="212719" y="-28531"/>
                  <a:pt x="340561" y="-1164"/>
                  <a:pt x="577052" y="0"/>
                </a:cubicBezTo>
                <a:cubicBezTo>
                  <a:pt x="813543" y="1164"/>
                  <a:pt x="866967" y="-9376"/>
                  <a:pt x="1067235" y="0"/>
                </a:cubicBezTo>
                <a:cubicBezTo>
                  <a:pt x="1267503" y="9376"/>
                  <a:pt x="1485778" y="-20470"/>
                  <a:pt x="1774589" y="0"/>
                </a:cubicBezTo>
                <a:cubicBezTo>
                  <a:pt x="2063400" y="20470"/>
                  <a:pt x="2090152" y="-14502"/>
                  <a:pt x="2351641" y="0"/>
                </a:cubicBezTo>
                <a:cubicBezTo>
                  <a:pt x="2613130" y="14502"/>
                  <a:pt x="2802864" y="19125"/>
                  <a:pt x="2928693" y="0"/>
                </a:cubicBezTo>
                <a:cubicBezTo>
                  <a:pt x="3054522" y="-19125"/>
                  <a:pt x="3482611" y="-2038"/>
                  <a:pt x="3636046" y="0"/>
                </a:cubicBezTo>
                <a:cubicBezTo>
                  <a:pt x="3789481" y="2038"/>
                  <a:pt x="4012363" y="973"/>
                  <a:pt x="4343400" y="0"/>
                </a:cubicBezTo>
                <a:cubicBezTo>
                  <a:pt x="4342514" y="5429"/>
                  <a:pt x="4344221" y="14046"/>
                  <a:pt x="4343400" y="18288"/>
                </a:cubicBezTo>
                <a:cubicBezTo>
                  <a:pt x="4078870" y="-6138"/>
                  <a:pt x="4015967" y="29658"/>
                  <a:pt x="3809782" y="18288"/>
                </a:cubicBezTo>
                <a:cubicBezTo>
                  <a:pt x="3603597" y="6918"/>
                  <a:pt x="3495552" y="24439"/>
                  <a:pt x="3189297" y="18288"/>
                </a:cubicBezTo>
                <a:cubicBezTo>
                  <a:pt x="2883042" y="12137"/>
                  <a:pt x="2850610" y="32583"/>
                  <a:pt x="2568811" y="18288"/>
                </a:cubicBezTo>
                <a:cubicBezTo>
                  <a:pt x="2287012" y="3993"/>
                  <a:pt x="2279820" y="23580"/>
                  <a:pt x="1991759" y="18288"/>
                </a:cubicBezTo>
                <a:cubicBezTo>
                  <a:pt x="1703698" y="12996"/>
                  <a:pt x="1616455" y="23157"/>
                  <a:pt x="1284405" y="18288"/>
                </a:cubicBezTo>
                <a:cubicBezTo>
                  <a:pt x="952355" y="13419"/>
                  <a:pt x="783530" y="16053"/>
                  <a:pt x="577052" y="18288"/>
                </a:cubicBezTo>
                <a:cubicBezTo>
                  <a:pt x="370574" y="20523"/>
                  <a:pt x="173929" y="5195"/>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F863969C-BE79-3DFD-16FF-5411E3BCB319}"/>
              </a:ext>
            </a:extLst>
          </p:cNvPr>
          <p:cNvSpPr>
            <a:spLocks noGrp="1"/>
          </p:cNvSpPr>
          <p:nvPr>
            <p:ph idx="1"/>
          </p:nvPr>
        </p:nvSpPr>
        <p:spPr>
          <a:xfrm>
            <a:off x="612648" y="2908005"/>
            <a:ext cx="5295015" cy="3268957"/>
          </a:xfrm>
        </p:spPr>
        <p:txBody>
          <a:bodyPr>
            <a:normAutofit/>
          </a:bodyPr>
          <a:lstStyle/>
          <a:p>
            <a:endParaRPr lang="en-GB" sz="2200"/>
          </a:p>
        </p:txBody>
      </p:sp>
      <p:pic>
        <p:nvPicPr>
          <p:cNvPr id="4" name="Content Placeholder 3">
            <a:extLst>
              <a:ext uri="{FF2B5EF4-FFF2-40B4-BE49-F238E27FC236}">
                <a16:creationId xmlns:a16="http://schemas.microsoft.com/office/drawing/2014/main" id="{2A238A8A-A9BF-CE88-663E-4195372F3898}"/>
              </a:ext>
            </a:extLst>
          </p:cNvPr>
          <p:cNvPicPr>
            <a:picLocks noChangeAspect="1"/>
          </p:cNvPicPr>
          <p:nvPr/>
        </p:nvPicPr>
        <p:blipFill rotWithShape="1">
          <a:blip r:embed="rId2"/>
          <a:srcRect l="17417" t="22032" r="34372" b="29329"/>
          <a:stretch/>
        </p:blipFill>
        <p:spPr>
          <a:xfrm>
            <a:off x="612648" y="2419464"/>
            <a:ext cx="6011671" cy="3910216"/>
          </a:xfrm>
          <a:prstGeom prst="rect">
            <a:avLst/>
          </a:prstGeom>
        </p:spPr>
      </p:pic>
      <p:pic>
        <p:nvPicPr>
          <p:cNvPr id="6" name="Picture 6" descr="Qr code&#10;&#10;Description automatically generated">
            <a:extLst>
              <a:ext uri="{FF2B5EF4-FFF2-40B4-BE49-F238E27FC236}">
                <a16:creationId xmlns:a16="http://schemas.microsoft.com/office/drawing/2014/main" id="{3D0866D7-A391-C287-2113-13A920F5A60A}"/>
              </a:ext>
            </a:extLst>
          </p:cNvPr>
          <p:cNvPicPr>
            <a:picLocks noChangeAspect="1"/>
          </p:cNvPicPr>
          <p:nvPr/>
        </p:nvPicPr>
        <p:blipFill rotWithShape="1">
          <a:blip r:embed="rId3"/>
          <a:srcRect l="48013" t="50525" r="37558" b="19899"/>
          <a:stretch/>
        </p:blipFill>
        <p:spPr>
          <a:xfrm>
            <a:off x="6094476" y="0"/>
            <a:ext cx="4391516" cy="5063382"/>
          </a:xfrm>
          <a:prstGeom prst="rect">
            <a:avLst/>
          </a:prstGeom>
        </p:spPr>
      </p:pic>
      <p:pic>
        <p:nvPicPr>
          <p:cNvPr id="5" name="Picture 6" descr="Qr code&#10;&#10;Description automatically generated">
            <a:extLst>
              <a:ext uri="{FF2B5EF4-FFF2-40B4-BE49-F238E27FC236}">
                <a16:creationId xmlns:a16="http://schemas.microsoft.com/office/drawing/2014/main" id="{210F869C-1A08-AC0D-93B0-73BED55C644E}"/>
              </a:ext>
            </a:extLst>
          </p:cNvPr>
          <p:cNvPicPr>
            <a:picLocks noChangeAspect="1"/>
          </p:cNvPicPr>
          <p:nvPr/>
        </p:nvPicPr>
        <p:blipFill rotWithShape="1">
          <a:blip r:embed="rId3"/>
          <a:srcRect l="22689" t="20561" r="38151" b="20833"/>
          <a:stretch/>
        </p:blipFill>
        <p:spPr>
          <a:xfrm>
            <a:off x="8838599" y="4005695"/>
            <a:ext cx="3267548" cy="2750705"/>
          </a:xfrm>
          <a:prstGeom prst="rect">
            <a:avLst/>
          </a:prstGeom>
        </p:spPr>
      </p:pic>
    </p:spTree>
    <p:extLst>
      <p:ext uri="{BB962C8B-B14F-4D97-AF65-F5344CB8AC3E}">
        <p14:creationId xmlns:p14="http://schemas.microsoft.com/office/powerpoint/2010/main" val="36858708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8" name="Rectangle 1037">
            <a:extLst>
              <a:ext uri="{FF2B5EF4-FFF2-40B4-BE49-F238E27FC236}">
                <a16:creationId xmlns:a16="http://schemas.microsoft.com/office/drawing/2014/main" id="{99F1FFA9-D672-408C-9220-ADEEC6ABD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DEE2869-9DD1-9A19-C2E7-7A5070422244}"/>
              </a:ext>
            </a:extLst>
          </p:cNvPr>
          <p:cNvSpPr>
            <a:spLocks noGrp="1"/>
          </p:cNvSpPr>
          <p:nvPr>
            <p:ph type="title"/>
          </p:nvPr>
        </p:nvSpPr>
        <p:spPr>
          <a:xfrm>
            <a:off x="838201" y="365125"/>
            <a:ext cx="3816095" cy="1938076"/>
          </a:xfrm>
        </p:spPr>
        <p:txBody>
          <a:bodyPr>
            <a:normAutofit/>
          </a:bodyPr>
          <a:lstStyle/>
          <a:p>
            <a:r>
              <a:rPr lang="en-GB"/>
              <a:t>Relational Working </a:t>
            </a:r>
          </a:p>
        </p:txBody>
      </p:sp>
      <p:sp>
        <p:nvSpPr>
          <p:cNvPr id="3" name="Content Placeholder 2">
            <a:extLst>
              <a:ext uri="{FF2B5EF4-FFF2-40B4-BE49-F238E27FC236}">
                <a16:creationId xmlns:a16="http://schemas.microsoft.com/office/drawing/2014/main" id="{796BB82D-3BF4-0F3C-B66C-9365D7EBF00D}"/>
              </a:ext>
            </a:extLst>
          </p:cNvPr>
          <p:cNvSpPr>
            <a:spLocks noGrp="1"/>
          </p:cNvSpPr>
          <p:nvPr>
            <p:ph idx="1"/>
          </p:nvPr>
        </p:nvSpPr>
        <p:spPr>
          <a:xfrm>
            <a:off x="838201" y="2482589"/>
            <a:ext cx="3816096" cy="3694373"/>
          </a:xfrm>
        </p:spPr>
        <p:txBody>
          <a:bodyPr>
            <a:normAutofit/>
          </a:bodyPr>
          <a:lstStyle/>
          <a:p>
            <a:r>
              <a:rPr lang="en-GB" sz="2000" dirty="0"/>
              <a:t>Developing relationships with Steering Group and Working Group co-chairs</a:t>
            </a:r>
          </a:p>
          <a:p>
            <a:r>
              <a:rPr lang="en-GB" sz="2000" dirty="0"/>
              <a:t>Finding commonality and alignment to avoid duplication and learn</a:t>
            </a:r>
          </a:p>
          <a:p>
            <a:r>
              <a:rPr lang="en-GB" sz="2000" dirty="0"/>
              <a:t>Understanding our motivations</a:t>
            </a:r>
          </a:p>
          <a:p>
            <a:r>
              <a:rPr lang="en-GB" sz="2000" dirty="0"/>
              <a:t>Visualising the future </a:t>
            </a:r>
          </a:p>
          <a:p>
            <a:endParaRPr lang="en-GB" sz="2000" dirty="0"/>
          </a:p>
        </p:txBody>
      </p:sp>
      <p:pic>
        <p:nvPicPr>
          <p:cNvPr id="1026" name="Picture 2" descr="No alternative text description for this image">
            <a:extLst>
              <a:ext uri="{FF2B5EF4-FFF2-40B4-BE49-F238E27FC236}">
                <a16:creationId xmlns:a16="http://schemas.microsoft.com/office/drawing/2014/main" id="{3A44F0CF-534A-CA47-8820-44087BD99B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8923" r="-1" b="13485"/>
          <a:stretch/>
        </p:blipFill>
        <p:spPr bwMode="auto">
          <a:xfrm>
            <a:off x="4904316" y="-4"/>
            <a:ext cx="7287684" cy="3694372"/>
          </a:xfrm>
          <a:custGeom>
            <a:avLst/>
            <a:gdLst/>
            <a:ahLst/>
            <a:cxnLst/>
            <a:rect l="l" t="t" r="r" b="b"/>
            <a:pathLst>
              <a:path w="7287684" h="3694372">
                <a:moveTo>
                  <a:pt x="1047969" y="0"/>
                </a:moveTo>
                <a:lnTo>
                  <a:pt x="7287684" y="0"/>
                </a:lnTo>
                <a:lnTo>
                  <a:pt x="7287684" y="814388"/>
                </a:lnTo>
                <a:lnTo>
                  <a:pt x="7287684" y="3694372"/>
                </a:lnTo>
                <a:lnTo>
                  <a:pt x="471411" y="3694372"/>
                </a:lnTo>
                <a:lnTo>
                  <a:pt x="470992" y="3686621"/>
                </a:lnTo>
                <a:cubicBezTo>
                  <a:pt x="458999" y="3642419"/>
                  <a:pt x="427907" y="3602236"/>
                  <a:pt x="376383" y="3554015"/>
                </a:cubicBezTo>
                <a:cubicBezTo>
                  <a:pt x="315976" y="3500438"/>
                  <a:pt x="255568" y="3454003"/>
                  <a:pt x="170288" y="3407569"/>
                </a:cubicBezTo>
                <a:cubicBezTo>
                  <a:pt x="365723" y="3382565"/>
                  <a:pt x="163181" y="3296841"/>
                  <a:pt x="230695" y="3243263"/>
                </a:cubicBezTo>
                <a:cubicBezTo>
                  <a:pt x="369276" y="3221831"/>
                  <a:pt x="479431" y="3393282"/>
                  <a:pt x="667759" y="3343275"/>
                </a:cubicBezTo>
                <a:cubicBezTo>
                  <a:pt x="440344" y="3196828"/>
                  <a:pt x="184501" y="3150393"/>
                  <a:pt x="17493" y="2953940"/>
                </a:cubicBezTo>
                <a:cubicBezTo>
                  <a:pt x="56580" y="2911078"/>
                  <a:pt x="95667" y="2953940"/>
                  <a:pt x="127647" y="2936081"/>
                </a:cubicBezTo>
                <a:cubicBezTo>
                  <a:pt x="127647" y="2925365"/>
                  <a:pt x="500751" y="2993232"/>
                  <a:pt x="522071" y="2714625"/>
                </a:cubicBezTo>
                <a:cubicBezTo>
                  <a:pt x="529178" y="2714625"/>
                  <a:pt x="536285" y="2714625"/>
                  <a:pt x="543391" y="2703909"/>
                </a:cubicBezTo>
                <a:cubicBezTo>
                  <a:pt x="582478" y="2664619"/>
                  <a:pt x="546945" y="2571750"/>
                  <a:pt x="610905" y="2564606"/>
                </a:cubicBezTo>
                <a:cubicBezTo>
                  <a:pt x="681973" y="2557462"/>
                  <a:pt x="749487" y="2525315"/>
                  <a:pt x="824107" y="2543175"/>
                </a:cubicBezTo>
                <a:cubicBezTo>
                  <a:pt x="880961" y="2557462"/>
                  <a:pt x="941368" y="2575322"/>
                  <a:pt x="1001776" y="2575322"/>
                </a:cubicBezTo>
                <a:cubicBezTo>
                  <a:pt x="1065736" y="2575322"/>
                  <a:pt x="1154570" y="2696766"/>
                  <a:pt x="1193658" y="2536031"/>
                </a:cubicBezTo>
                <a:cubicBezTo>
                  <a:pt x="1193658" y="2528888"/>
                  <a:pt x="1303812" y="2546747"/>
                  <a:pt x="1364219" y="2553891"/>
                </a:cubicBezTo>
                <a:cubicBezTo>
                  <a:pt x="1413966" y="2561035"/>
                  <a:pt x="1474374" y="2593181"/>
                  <a:pt x="1509907" y="2528888"/>
                </a:cubicBezTo>
                <a:cubicBezTo>
                  <a:pt x="1527674" y="2489596"/>
                  <a:pt x="1442393" y="2418159"/>
                  <a:pt x="1367772" y="2411015"/>
                </a:cubicBezTo>
                <a:cubicBezTo>
                  <a:pt x="1300259" y="2403872"/>
                  <a:pt x="1232745" y="2396728"/>
                  <a:pt x="1168784" y="2411015"/>
                </a:cubicBezTo>
                <a:cubicBezTo>
                  <a:pt x="1090610" y="2428875"/>
                  <a:pt x="1047969" y="2400300"/>
                  <a:pt x="1026649" y="2336007"/>
                </a:cubicBezTo>
                <a:cubicBezTo>
                  <a:pt x="1001776" y="2268141"/>
                  <a:pt x="955582" y="2232422"/>
                  <a:pt x="891621" y="2200275"/>
                </a:cubicBezTo>
                <a:cubicBezTo>
                  <a:pt x="735273" y="2121694"/>
                  <a:pt x="586032" y="2028825"/>
                  <a:pt x="415470" y="1982390"/>
                </a:cubicBezTo>
                <a:cubicBezTo>
                  <a:pt x="383490" y="1975246"/>
                  <a:pt x="344403" y="1960959"/>
                  <a:pt x="330189" y="1900238"/>
                </a:cubicBezTo>
                <a:cubicBezTo>
                  <a:pt x="792127" y="1993106"/>
                  <a:pt x="1211424" y="2232422"/>
                  <a:pt x="1687576" y="2218135"/>
                </a:cubicBezTo>
                <a:cubicBezTo>
                  <a:pt x="1559654" y="2143125"/>
                  <a:pt x="1406860" y="2139554"/>
                  <a:pt x="1268278" y="2085975"/>
                </a:cubicBezTo>
                <a:cubicBezTo>
                  <a:pt x="1367772" y="2046685"/>
                  <a:pt x="1460160" y="2089547"/>
                  <a:pt x="1552548" y="2110978"/>
                </a:cubicBezTo>
                <a:cubicBezTo>
                  <a:pt x="1630722" y="2128837"/>
                  <a:pt x="1701789" y="2132410"/>
                  <a:pt x="1708896" y="2021681"/>
                </a:cubicBezTo>
                <a:cubicBezTo>
                  <a:pt x="1708896" y="2010965"/>
                  <a:pt x="1708896" y="2003821"/>
                  <a:pt x="1708896" y="1993106"/>
                </a:cubicBezTo>
                <a:cubicBezTo>
                  <a:pt x="1680469" y="1946672"/>
                  <a:pt x="1641382" y="1925240"/>
                  <a:pt x="1591635" y="1910953"/>
                </a:cubicBezTo>
                <a:cubicBezTo>
                  <a:pt x="1563208" y="1903809"/>
                  <a:pt x="1524121" y="1889522"/>
                  <a:pt x="1524121" y="1857375"/>
                </a:cubicBezTo>
                <a:cubicBezTo>
                  <a:pt x="1527674" y="1735931"/>
                  <a:pt x="1431733" y="1700212"/>
                  <a:pt x="1339346" y="1664493"/>
                </a:cubicBezTo>
                <a:cubicBezTo>
                  <a:pt x="1389093" y="1603772"/>
                  <a:pt x="1431733" y="1646635"/>
                  <a:pt x="1470820" y="1643062"/>
                </a:cubicBezTo>
                <a:cubicBezTo>
                  <a:pt x="1495694" y="1639491"/>
                  <a:pt x="1520567" y="1635919"/>
                  <a:pt x="1520567" y="1603772"/>
                </a:cubicBezTo>
                <a:cubicBezTo>
                  <a:pt x="1520567" y="1578769"/>
                  <a:pt x="1509907" y="1546622"/>
                  <a:pt x="1485034" y="1546622"/>
                </a:cubicBezTo>
                <a:cubicBezTo>
                  <a:pt x="1328686" y="1543050"/>
                  <a:pt x="1239851" y="1371600"/>
                  <a:pt x="1076396" y="1371600"/>
                </a:cubicBezTo>
                <a:cubicBezTo>
                  <a:pt x="976902" y="1371600"/>
                  <a:pt x="1126144" y="1275159"/>
                  <a:pt x="1044416" y="1235869"/>
                </a:cubicBezTo>
                <a:cubicBezTo>
                  <a:pt x="1026649" y="1225153"/>
                  <a:pt x="1094163" y="1210866"/>
                  <a:pt x="1122590" y="1214437"/>
                </a:cubicBezTo>
                <a:cubicBezTo>
                  <a:pt x="1151017" y="1218009"/>
                  <a:pt x="1175891" y="1243013"/>
                  <a:pt x="1211424" y="1225153"/>
                </a:cubicBezTo>
                <a:cubicBezTo>
                  <a:pt x="1229191" y="1160860"/>
                  <a:pt x="1182997" y="1135856"/>
                  <a:pt x="1140357" y="1117997"/>
                </a:cubicBezTo>
                <a:cubicBezTo>
                  <a:pt x="1047969" y="1075135"/>
                  <a:pt x="955582" y="1025129"/>
                  <a:pt x="852534" y="1010841"/>
                </a:cubicBezTo>
                <a:cubicBezTo>
                  <a:pt x="817001" y="1007269"/>
                  <a:pt x="795680" y="989409"/>
                  <a:pt x="799234" y="953690"/>
                </a:cubicBezTo>
                <a:cubicBezTo>
                  <a:pt x="806340" y="907256"/>
                  <a:pt x="841874" y="921544"/>
                  <a:pt x="870301" y="925115"/>
                </a:cubicBezTo>
                <a:cubicBezTo>
                  <a:pt x="888068" y="928688"/>
                  <a:pt x="905835" y="939403"/>
                  <a:pt x="923602" y="914400"/>
                </a:cubicBezTo>
                <a:cubicBezTo>
                  <a:pt x="611794" y="724198"/>
                  <a:pt x="409919" y="684684"/>
                  <a:pt x="132090" y="589415"/>
                </a:cubicBezTo>
                <a:lnTo>
                  <a:pt x="31922" y="552917"/>
                </a:lnTo>
                <a:lnTo>
                  <a:pt x="26859" y="541335"/>
                </a:lnTo>
                <a:cubicBezTo>
                  <a:pt x="20137" y="534929"/>
                  <a:pt x="8953" y="532232"/>
                  <a:pt x="0" y="527681"/>
                </a:cubicBezTo>
                <a:cubicBezTo>
                  <a:pt x="5969" y="516305"/>
                  <a:pt x="7617" y="502963"/>
                  <a:pt x="17905" y="493550"/>
                </a:cubicBezTo>
                <a:cubicBezTo>
                  <a:pt x="23947" y="488022"/>
                  <a:pt x="35344" y="487159"/>
                  <a:pt x="44763" y="486724"/>
                </a:cubicBezTo>
                <a:lnTo>
                  <a:pt x="165722" y="483650"/>
                </a:lnTo>
                <a:lnTo>
                  <a:pt x="193385" y="498723"/>
                </a:lnTo>
                <a:cubicBezTo>
                  <a:pt x="210263" y="511671"/>
                  <a:pt x="227142" y="525066"/>
                  <a:pt x="315976" y="535781"/>
                </a:cubicBezTo>
                <a:cubicBezTo>
                  <a:pt x="401257" y="546497"/>
                  <a:pt x="479431" y="582216"/>
                  <a:pt x="575372" y="525066"/>
                </a:cubicBezTo>
                <a:cubicBezTo>
                  <a:pt x="639332" y="485775"/>
                  <a:pt x="742380" y="528637"/>
                  <a:pt x="820554" y="560785"/>
                </a:cubicBezTo>
                <a:cubicBezTo>
                  <a:pt x="884515" y="589360"/>
                  <a:pt x="948475" y="596503"/>
                  <a:pt x="1033756" y="560785"/>
                </a:cubicBezTo>
                <a:cubicBezTo>
                  <a:pt x="955582" y="539354"/>
                  <a:pt x="895175" y="521494"/>
                  <a:pt x="834767" y="507206"/>
                </a:cubicBezTo>
                <a:cubicBezTo>
                  <a:pt x="785020" y="496491"/>
                  <a:pt x="756593" y="471488"/>
                  <a:pt x="760147" y="417909"/>
                </a:cubicBezTo>
                <a:cubicBezTo>
                  <a:pt x="760147" y="389334"/>
                  <a:pt x="749487" y="350044"/>
                  <a:pt x="785020" y="335757"/>
                </a:cubicBezTo>
                <a:cubicBezTo>
                  <a:pt x="813447" y="321469"/>
                  <a:pt x="852534" y="335757"/>
                  <a:pt x="866748" y="360759"/>
                </a:cubicBezTo>
                <a:cubicBezTo>
                  <a:pt x="884515" y="407194"/>
                  <a:pt x="902281" y="450056"/>
                  <a:pt x="962689" y="453629"/>
                </a:cubicBezTo>
                <a:cubicBezTo>
                  <a:pt x="1044416" y="460771"/>
                  <a:pt x="998222" y="432197"/>
                  <a:pt x="984009" y="396478"/>
                </a:cubicBezTo>
                <a:cubicBezTo>
                  <a:pt x="969795" y="357188"/>
                  <a:pt x="1012436" y="346472"/>
                  <a:pt x="1040863" y="353615"/>
                </a:cubicBezTo>
                <a:cubicBezTo>
                  <a:pt x="1147464" y="385763"/>
                  <a:pt x="1257618" y="328613"/>
                  <a:pt x="1367772" y="375047"/>
                </a:cubicBezTo>
                <a:cubicBezTo>
                  <a:pt x="1339346" y="260747"/>
                  <a:pt x="1278938" y="210741"/>
                  <a:pt x="1151017" y="192881"/>
                </a:cubicBezTo>
                <a:cubicBezTo>
                  <a:pt x="1104823" y="189310"/>
                  <a:pt x="1055076" y="196453"/>
                  <a:pt x="1012436" y="164306"/>
                </a:cubicBezTo>
                <a:cubicBezTo>
                  <a:pt x="987562" y="146447"/>
                  <a:pt x="962689" y="125016"/>
                  <a:pt x="980456" y="89297"/>
                </a:cubicBezTo>
                <a:cubicBezTo>
                  <a:pt x="991116" y="64294"/>
                  <a:pt x="1019542" y="64294"/>
                  <a:pt x="1044416" y="71437"/>
                </a:cubicBezTo>
                <a:cubicBezTo>
                  <a:pt x="1147464" y="110728"/>
                  <a:pt x="1257618" y="121444"/>
                  <a:pt x="1364219" y="135731"/>
                </a:cubicBezTo>
                <a:cubicBezTo>
                  <a:pt x="1381986" y="139303"/>
                  <a:pt x="1399753" y="146447"/>
                  <a:pt x="1417520" y="110728"/>
                </a:cubicBezTo>
                <a:cubicBezTo>
                  <a:pt x="1293152" y="78581"/>
                  <a:pt x="1172337" y="35719"/>
                  <a:pt x="1047969" y="0"/>
                </a:cubicBezTo>
                <a:close/>
              </a:path>
            </a:pathLst>
          </a:cu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1B731461-C7EC-E511-0861-EF140742A222}"/>
              </a:ext>
            </a:extLst>
          </p:cNvPr>
          <p:cNvPicPr>
            <a:picLocks noChangeAspect="1"/>
          </p:cNvPicPr>
          <p:nvPr/>
        </p:nvPicPr>
        <p:blipFill>
          <a:blip r:embed="rId3"/>
          <a:srcRect t="20997" b="24491"/>
          <a:stretch/>
        </p:blipFill>
        <p:spPr>
          <a:xfrm>
            <a:off x="4726728" y="3802961"/>
            <a:ext cx="7472381" cy="3055043"/>
          </a:xfrm>
          <a:custGeom>
            <a:avLst/>
            <a:gdLst/>
            <a:ahLst/>
            <a:cxnLst/>
            <a:rect l="l" t="t" r="r" b="b"/>
            <a:pathLst>
              <a:path w="7472381" h="3055043">
                <a:moveTo>
                  <a:pt x="638975" y="0"/>
                </a:moveTo>
                <a:lnTo>
                  <a:pt x="7472381" y="0"/>
                </a:lnTo>
                <a:lnTo>
                  <a:pt x="7472381" y="2579984"/>
                </a:lnTo>
                <a:lnTo>
                  <a:pt x="7472381" y="3055043"/>
                </a:lnTo>
                <a:lnTo>
                  <a:pt x="6992676" y="3055043"/>
                </a:lnTo>
                <a:lnTo>
                  <a:pt x="1946893" y="3055043"/>
                </a:lnTo>
                <a:cubicBezTo>
                  <a:pt x="1801205" y="2983605"/>
                  <a:pt x="1662624" y="2897880"/>
                  <a:pt x="1506276" y="2855018"/>
                </a:cubicBezTo>
                <a:cubicBezTo>
                  <a:pt x="1399675" y="2826443"/>
                  <a:pt x="1296627" y="2776437"/>
                  <a:pt x="1314394" y="2626417"/>
                </a:cubicBezTo>
                <a:cubicBezTo>
                  <a:pt x="1317947" y="2583555"/>
                  <a:pt x="1289520" y="2551409"/>
                  <a:pt x="1246880" y="2562124"/>
                </a:cubicBezTo>
                <a:cubicBezTo>
                  <a:pt x="1165153" y="2583555"/>
                  <a:pt x="1126065" y="2522833"/>
                  <a:pt x="1079872" y="2476399"/>
                </a:cubicBezTo>
                <a:cubicBezTo>
                  <a:pt x="998144" y="2394247"/>
                  <a:pt x="919970" y="2308520"/>
                  <a:pt x="788495" y="2294233"/>
                </a:cubicBezTo>
                <a:cubicBezTo>
                  <a:pt x="813369" y="2229939"/>
                  <a:pt x="856009" y="2237083"/>
                  <a:pt x="895097" y="2251371"/>
                </a:cubicBezTo>
                <a:cubicBezTo>
                  <a:pt x="998144" y="2287090"/>
                  <a:pt x="1101192" y="2326380"/>
                  <a:pt x="1204239" y="2362099"/>
                </a:cubicBezTo>
                <a:cubicBezTo>
                  <a:pt x="1271754" y="2383530"/>
                  <a:pt x="1339267" y="2415677"/>
                  <a:pt x="1428102" y="2390674"/>
                </a:cubicBezTo>
                <a:cubicBezTo>
                  <a:pt x="1349928" y="2262087"/>
                  <a:pt x="1218453" y="2237083"/>
                  <a:pt x="1111852" y="2197793"/>
                </a:cubicBezTo>
                <a:cubicBezTo>
                  <a:pt x="980377" y="2147787"/>
                  <a:pt x="902203" y="2054918"/>
                  <a:pt x="806262" y="1947762"/>
                </a:cubicBezTo>
                <a:cubicBezTo>
                  <a:pt x="902203" y="1919187"/>
                  <a:pt x="962610" y="1997768"/>
                  <a:pt x="1040785" y="1994196"/>
                </a:cubicBezTo>
                <a:cubicBezTo>
                  <a:pt x="1044338" y="1983480"/>
                  <a:pt x="1051445" y="1962049"/>
                  <a:pt x="1051445" y="1962049"/>
                </a:cubicBezTo>
                <a:cubicBezTo>
                  <a:pt x="923523" y="1904899"/>
                  <a:pt x="866670" y="1797743"/>
                  <a:pt x="845349" y="1665583"/>
                </a:cubicBezTo>
                <a:cubicBezTo>
                  <a:pt x="838243" y="1597718"/>
                  <a:pt x="792049" y="1576287"/>
                  <a:pt x="745855" y="1544140"/>
                </a:cubicBezTo>
                <a:cubicBezTo>
                  <a:pt x="589507" y="1433411"/>
                  <a:pt x="422499" y="1333399"/>
                  <a:pt x="291024" y="1183381"/>
                </a:cubicBezTo>
                <a:cubicBezTo>
                  <a:pt x="443819" y="1201239"/>
                  <a:pt x="564633" y="1301252"/>
                  <a:pt x="724535" y="1344115"/>
                </a:cubicBezTo>
                <a:cubicBezTo>
                  <a:pt x="596614" y="1179808"/>
                  <a:pt x="429605" y="1094083"/>
                  <a:pt x="276811" y="994071"/>
                </a:cubicBezTo>
                <a:cubicBezTo>
                  <a:pt x="205743" y="947637"/>
                  <a:pt x="141783" y="890486"/>
                  <a:pt x="60055" y="865484"/>
                </a:cubicBezTo>
                <a:cubicBezTo>
                  <a:pt x="31628" y="858340"/>
                  <a:pt x="-18119" y="840481"/>
                  <a:pt x="6755" y="790474"/>
                </a:cubicBezTo>
                <a:cubicBezTo>
                  <a:pt x="28075" y="747612"/>
                  <a:pt x="67162" y="761900"/>
                  <a:pt x="102696" y="772614"/>
                </a:cubicBezTo>
                <a:cubicBezTo>
                  <a:pt x="187976" y="801190"/>
                  <a:pt x="280364" y="801190"/>
                  <a:pt x="397625" y="801190"/>
                </a:cubicBezTo>
                <a:cubicBezTo>
                  <a:pt x="298131" y="665458"/>
                  <a:pt x="116909" y="708321"/>
                  <a:pt x="31628" y="565446"/>
                </a:cubicBezTo>
                <a:cubicBezTo>
                  <a:pt x="138229" y="540444"/>
                  <a:pt x="219957" y="590450"/>
                  <a:pt x="305237" y="601165"/>
                </a:cubicBezTo>
                <a:cubicBezTo>
                  <a:pt x="383412" y="611881"/>
                  <a:pt x="401178" y="586877"/>
                  <a:pt x="383412" y="508296"/>
                </a:cubicBezTo>
                <a:cubicBezTo>
                  <a:pt x="354985" y="386853"/>
                  <a:pt x="397625" y="326130"/>
                  <a:pt x="511333" y="358278"/>
                </a:cubicBezTo>
                <a:cubicBezTo>
                  <a:pt x="617934" y="390424"/>
                  <a:pt x="628594" y="343990"/>
                  <a:pt x="600167" y="276124"/>
                </a:cubicBezTo>
                <a:cubicBezTo>
                  <a:pt x="557527" y="176112"/>
                  <a:pt x="603720" y="97531"/>
                  <a:pt x="635701" y="11805"/>
                </a:cubicBezTo>
                <a:close/>
              </a:path>
            </a:pathLst>
          </a:custGeom>
        </p:spPr>
      </p:pic>
    </p:spTree>
    <p:extLst>
      <p:ext uri="{BB962C8B-B14F-4D97-AF65-F5344CB8AC3E}">
        <p14:creationId xmlns:p14="http://schemas.microsoft.com/office/powerpoint/2010/main" val="18997754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Content Placeholder 4" descr="A group of people sitting at tables in a room&#10;&#10;AI-generated content may be incorrect.">
            <a:extLst>
              <a:ext uri="{FF2B5EF4-FFF2-40B4-BE49-F238E27FC236}">
                <a16:creationId xmlns:a16="http://schemas.microsoft.com/office/drawing/2014/main" id="{D9B32DEA-AB41-BE77-E8B6-5974E62931C2}"/>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t="32841" b="24979"/>
          <a:stretch/>
        </p:blipFill>
        <p:spPr>
          <a:xfrm>
            <a:off x="20" y="1282"/>
            <a:ext cx="12191980" cy="6856718"/>
          </a:xfrm>
          <a:prstGeom prst="rect">
            <a:avLst/>
          </a:prstGeom>
        </p:spPr>
      </p:pic>
    </p:spTree>
    <p:extLst>
      <p:ext uri="{BB962C8B-B14F-4D97-AF65-F5344CB8AC3E}">
        <p14:creationId xmlns:p14="http://schemas.microsoft.com/office/powerpoint/2010/main" val="30278537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ruta 4"/>
          <p:cNvSpPr txBox="1"/>
          <p:nvPr/>
        </p:nvSpPr>
        <p:spPr>
          <a:xfrm>
            <a:off x="560836" y="129727"/>
            <a:ext cx="11346910" cy="954107"/>
          </a:xfrm>
          <a:prstGeom prst="rect">
            <a:avLst/>
          </a:prstGeom>
          <a:noFill/>
          <a:ln w="63500">
            <a:solidFill>
              <a:schemeClr val="accent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333333"/>
                </a:solidFill>
                <a:effectLst/>
                <a:uLnTx/>
                <a:uFillTx/>
                <a:latin typeface="Open Sans" panose="020B0606030504020204" pitchFamily="34" charset="0"/>
                <a:ea typeface="+mn-ea"/>
                <a:cs typeface="+mn-cs"/>
              </a:rPr>
              <a:t>We are Wales: taking the hospital to the community - an engagement experiment</a:t>
            </a:r>
            <a:endParaRPr kumimoji="0" lang="sv-SE" sz="2800" b="0" i="0" u="none" strike="noStrike" kern="1200" cap="none" spc="0" normalizeH="0" baseline="0" noProof="0" dirty="0">
              <a:ln>
                <a:noFill/>
              </a:ln>
              <a:solidFill>
                <a:prstClr val="black"/>
              </a:solidFill>
              <a:effectLst/>
              <a:uLnTx/>
              <a:uFillTx/>
              <a:latin typeface="Helvetica" charset="0"/>
              <a:ea typeface="Helvetica" charset="0"/>
              <a:cs typeface="Helvetica" charset="0"/>
            </a:endParaRPr>
          </a:p>
        </p:txBody>
      </p:sp>
      <p:pic>
        <p:nvPicPr>
          <p:cNvPr id="7" name="Picture 6">
            <a:extLst>
              <a:ext uri="{FF2B5EF4-FFF2-40B4-BE49-F238E27FC236}">
                <a16:creationId xmlns:a16="http://schemas.microsoft.com/office/drawing/2014/main" id="{C7EBDCEF-6BD0-84B0-2EEB-69A261927463}"/>
              </a:ext>
            </a:extLst>
          </p:cNvPr>
          <p:cNvPicPr>
            <a:picLocks noChangeAspect="1"/>
          </p:cNvPicPr>
          <p:nvPr/>
        </p:nvPicPr>
        <p:blipFill rotWithShape="1">
          <a:blip r:embed="rId2"/>
          <a:srcRect l="35220" t="26536" r="34472" b="6841"/>
          <a:stretch/>
        </p:blipFill>
        <p:spPr>
          <a:xfrm>
            <a:off x="560835" y="1336104"/>
            <a:ext cx="3435811" cy="4248200"/>
          </a:xfrm>
          <a:prstGeom prst="rect">
            <a:avLst/>
          </a:prstGeom>
        </p:spPr>
      </p:pic>
      <p:sp>
        <p:nvSpPr>
          <p:cNvPr id="10" name="TextBox 9">
            <a:extLst>
              <a:ext uri="{FF2B5EF4-FFF2-40B4-BE49-F238E27FC236}">
                <a16:creationId xmlns:a16="http://schemas.microsoft.com/office/drawing/2014/main" id="{358AF9C4-8960-FAD1-69B2-50EAD141782F}"/>
              </a:ext>
            </a:extLst>
          </p:cNvPr>
          <p:cNvSpPr txBox="1"/>
          <p:nvPr/>
        </p:nvSpPr>
        <p:spPr>
          <a:xfrm flipH="1">
            <a:off x="4366516" y="1382732"/>
            <a:ext cx="7541229" cy="1200329"/>
          </a:xfrm>
          <a:prstGeom prst="rect">
            <a:avLst/>
          </a:prstGeom>
          <a:noFill/>
          <a:ln w="60325">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Taking inspiration from the Global We initiative, ACE Hub Wales wants to provide a platform for underrepresented voices across Wales to be heard on topics relating to adverse childhood experiences such as barriers to accessing services and what future support could look like. </a:t>
            </a:r>
          </a:p>
        </p:txBody>
      </p:sp>
      <p:sp>
        <p:nvSpPr>
          <p:cNvPr id="12" name="TextBox 11">
            <a:extLst>
              <a:ext uri="{FF2B5EF4-FFF2-40B4-BE49-F238E27FC236}">
                <a16:creationId xmlns:a16="http://schemas.microsoft.com/office/drawing/2014/main" id="{3EAA2B8C-D63B-B893-812A-B9F7EBF32ADE}"/>
              </a:ext>
            </a:extLst>
          </p:cNvPr>
          <p:cNvSpPr txBox="1"/>
          <p:nvPr/>
        </p:nvSpPr>
        <p:spPr>
          <a:xfrm>
            <a:off x="410967" y="5804944"/>
            <a:ext cx="7890552" cy="923330"/>
          </a:xfrm>
          <a:prstGeom prst="rect">
            <a:avLst/>
          </a:prstGeom>
          <a:noFill/>
          <a:ln w="50800">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We created space for inclusive conversations to spark collective action toward a trauma-informed Wales, and are hoping to ‘take the hospital to the community’ as national approach that creates a social movement and cultural/societal change</a:t>
            </a:r>
          </a:p>
        </p:txBody>
      </p:sp>
      <p:pic>
        <p:nvPicPr>
          <p:cNvPr id="14" name="Picture 13">
            <a:extLst>
              <a:ext uri="{FF2B5EF4-FFF2-40B4-BE49-F238E27FC236}">
                <a16:creationId xmlns:a16="http://schemas.microsoft.com/office/drawing/2014/main" id="{53F9C6A8-66C3-3CC4-366A-9C4FD423BCAC}"/>
              </a:ext>
            </a:extLst>
          </p:cNvPr>
          <p:cNvPicPr>
            <a:picLocks noChangeAspect="1"/>
          </p:cNvPicPr>
          <p:nvPr/>
        </p:nvPicPr>
        <p:blipFill rotWithShape="1">
          <a:blip r:embed="rId3"/>
          <a:srcRect l="15933" t="47395" r="17214" b="14655"/>
          <a:stretch/>
        </p:blipFill>
        <p:spPr>
          <a:xfrm>
            <a:off x="4900773" y="3840388"/>
            <a:ext cx="5894677" cy="1882239"/>
          </a:xfrm>
          <a:prstGeom prst="rect">
            <a:avLst/>
          </a:prstGeom>
        </p:spPr>
      </p:pic>
      <p:pic>
        <p:nvPicPr>
          <p:cNvPr id="15" name="Picture 14">
            <a:extLst>
              <a:ext uri="{FF2B5EF4-FFF2-40B4-BE49-F238E27FC236}">
                <a16:creationId xmlns:a16="http://schemas.microsoft.com/office/drawing/2014/main" id="{2727490F-D1B7-334B-A0C3-A902C272D8B4}"/>
              </a:ext>
            </a:extLst>
          </p:cNvPr>
          <p:cNvPicPr>
            <a:picLocks noChangeAspect="1"/>
          </p:cNvPicPr>
          <p:nvPr/>
        </p:nvPicPr>
        <p:blipFill>
          <a:blip r:embed="rId4"/>
          <a:stretch>
            <a:fillRect/>
          </a:stretch>
        </p:blipFill>
        <p:spPr>
          <a:xfrm>
            <a:off x="9164308" y="5796436"/>
            <a:ext cx="2743438" cy="1005927"/>
          </a:xfrm>
          <a:prstGeom prst="rect">
            <a:avLst/>
          </a:prstGeom>
        </p:spPr>
      </p:pic>
      <p:sp>
        <p:nvSpPr>
          <p:cNvPr id="2" name="TextBox 1">
            <a:extLst>
              <a:ext uri="{FF2B5EF4-FFF2-40B4-BE49-F238E27FC236}">
                <a16:creationId xmlns:a16="http://schemas.microsoft.com/office/drawing/2014/main" id="{CC091C34-A01F-D721-A231-38A69E8EB46C}"/>
              </a:ext>
            </a:extLst>
          </p:cNvPr>
          <p:cNvSpPr txBox="1"/>
          <p:nvPr/>
        </p:nvSpPr>
        <p:spPr>
          <a:xfrm>
            <a:off x="4338143" y="2834741"/>
            <a:ext cx="7541230" cy="923330"/>
          </a:xfrm>
          <a:prstGeom prst="rect">
            <a:avLst/>
          </a:prstGeom>
          <a:noFill/>
          <a:ln w="63500">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By creating inclusive conversations on the topic of ‘home’ in a setting that felt safe we brought people together, with equal power, to share and learn from each other to promote better outcomes; in the place where they are. </a:t>
            </a:r>
          </a:p>
        </p:txBody>
      </p:sp>
    </p:spTree>
    <p:extLst>
      <p:ext uri="{BB962C8B-B14F-4D97-AF65-F5344CB8AC3E}">
        <p14:creationId xmlns:p14="http://schemas.microsoft.com/office/powerpoint/2010/main" val="769146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f30bebb2-c01f-48d0-81da-dc8b123879c2"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2F936CDCDE8F8418920914B3BFFF19C" ma:contentTypeVersion="18" ma:contentTypeDescription="Create a new document." ma:contentTypeScope="" ma:versionID="02a153244315644b1f3eaec71ae1d411">
  <xsd:schema xmlns:xsd="http://www.w3.org/2001/XMLSchema" xmlns:xs="http://www.w3.org/2001/XMLSchema" xmlns:p="http://schemas.microsoft.com/office/2006/metadata/properties" xmlns:ns3="f30bebb2-c01f-48d0-81da-dc8b123879c2" xmlns:ns4="b7e247b7-cca8-429f-8688-16f83c8fba5f" targetNamespace="http://schemas.microsoft.com/office/2006/metadata/properties" ma:root="true" ma:fieldsID="314d86ddb0e93e3aefd37f5348540006" ns3:_="" ns4:_="">
    <xsd:import namespace="f30bebb2-c01f-48d0-81da-dc8b123879c2"/>
    <xsd:import namespace="b7e247b7-cca8-429f-8688-16f83c8fba5f"/>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4:SharedWithUsers" minOccurs="0"/>
                <xsd:element ref="ns4:SharedWithDetails" minOccurs="0"/>
                <xsd:element ref="ns4:SharingHintHash" minOccurs="0"/>
                <xsd:element ref="ns3:MediaLengthInSeconds" minOccurs="0"/>
                <xsd:element ref="ns3:_activity" minOccurs="0"/>
                <xsd:element ref="ns3:MediaServiceLocation" minOccurs="0"/>
                <xsd:element ref="ns3:MediaServiceObjectDetectorVersions"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30bebb2-c01f-48d0-81da-dc8b123879c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Location" ma:index="22" nillable="true" ma:displayName="Location" ma:indexed="true" ma:internalName="MediaServiceLocation" ma:readOnly="true">
      <xsd:simpleType>
        <xsd:restriction base="dms:Text"/>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7e247b7-cca8-429f-8688-16f83c8fba5f"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D906C67-42C8-45E9-B3FB-211B53EFB37D}">
  <ds:schemaRefs>
    <ds:schemaRef ds:uri="http://schemas.microsoft.com/sharepoint/v3/contenttype/forms"/>
  </ds:schemaRefs>
</ds:datastoreItem>
</file>

<file path=customXml/itemProps2.xml><?xml version="1.0" encoding="utf-8"?>
<ds:datastoreItem xmlns:ds="http://schemas.openxmlformats.org/officeDocument/2006/customXml" ds:itemID="{ECB5E59A-5044-4E12-87CF-36912CCF7A90}">
  <ds:schemaRefs>
    <ds:schemaRef ds:uri="b7e247b7-cca8-429f-8688-16f83c8fba5f"/>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f30bebb2-c01f-48d0-81da-dc8b123879c2"/>
    <ds:schemaRef ds:uri="http://www.w3.org/XML/1998/namespace"/>
    <ds:schemaRef ds:uri="http://purl.org/dc/dcmitype/"/>
  </ds:schemaRefs>
</ds:datastoreItem>
</file>

<file path=customXml/itemProps3.xml><?xml version="1.0" encoding="utf-8"?>
<ds:datastoreItem xmlns:ds="http://schemas.openxmlformats.org/officeDocument/2006/customXml" ds:itemID="{EA7B1FF9-5D77-432B-ADEE-E80BFC15020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30bebb2-c01f-48d0-81da-dc8b123879c2"/>
    <ds:schemaRef ds:uri="b7e247b7-cca8-429f-8688-16f83c8fba5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493</TotalTime>
  <Words>471</Words>
  <Application>Microsoft Office PowerPoint</Application>
  <PresentationFormat>Widescreen</PresentationFormat>
  <Paragraphs>40</Paragraphs>
  <Slides>15</Slides>
  <Notes>1</Notes>
  <HiddenSlides>0</HiddenSlides>
  <MMClips>0</MMClips>
  <ScaleCrop>false</ScaleCrop>
  <HeadingPairs>
    <vt:vector size="6" baseType="variant">
      <vt:variant>
        <vt:lpstr>Fonts Used</vt:lpstr>
      </vt:variant>
      <vt:variant>
        <vt:i4>7</vt:i4>
      </vt:variant>
      <vt:variant>
        <vt:lpstr>Theme</vt:lpstr>
      </vt:variant>
      <vt:variant>
        <vt:i4>5</vt:i4>
      </vt:variant>
      <vt:variant>
        <vt:lpstr>Slide Titles</vt:lpstr>
      </vt:variant>
      <vt:variant>
        <vt:i4>15</vt:i4>
      </vt:variant>
    </vt:vector>
  </HeadingPairs>
  <TitlesOfParts>
    <vt:vector size="27" baseType="lpstr">
      <vt:lpstr>Arial</vt:lpstr>
      <vt:lpstr>Calibri</vt:lpstr>
      <vt:lpstr>Calibri Light</vt:lpstr>
      <vt:lpstr>Helvetica</vt:lpstr>
      <vt:lpstr>Open Sans</vt:lpstr>
      <vt:lpstr>Poppins</vt:lpstr>
      <vt:lpstr>Poppins SemiBold</vt:lpstr>
      <vt:lpstr>Office Theme</vt:lpstr>
      <vt:lpstr>4_Office Theme</vt:lpstr>
      <vt:lpstr>3_Office Theme</vt:lpstr>
      <vt:lpstr>Office-tema</vt:lpstr>
      <vt:lpstr>1_Office Theme</vt:lpstr>
      <vt:lpstr> </vt:lpstr>
      <vt:lpstr>Since 2022 we have : </vt:lpstr>
      <vt:lpstr>PowerPoint Presentation</vt:lpstr>
      <vt:lpstr>Trauma-informed People</vt:lpstr>
      <vt:lpstr>PowerPoint Presentation</vt:lpstr>
      <vt:lpstr>Living our trauma-informed approach</vt:lpstr>
      <vt:lpstr>Relational Working </vt:lpstr>
      <vt:lpstr>PowerPoint Presentation</vt:lpstr>
      <vt:lpstr>PowerPoint Presentation</vt:lpstr>
      <vt:lpstr>PowerPoint Presentation</vt:lpstr>
      <vt:lpstr>What difference are we making? </vt:lpstr>
      <vt:lpstr>Ripple Effect is powerful</vt:lpstr>
      <vt:lpstr>Where Next? </vt:lpstr>
      <vt:lpstr>What Next?</vt:lpstr>
      <vt:lpstr>PowerPoint Presentation</vt:lpstr>
    </vt:vector>
  </TitlesOfParts>
  <Company>Public Health Wales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Gweithredu ar y cyd – Meithrin cenedl sy’n Ystyrlon o Drawma  Collective action- Building a Trauma Informed nation</dc:title>
  <dc:creator>Lauren Hopkins (Public Health Wales - No. 2 Capital Quarter)</dc:creator>
  <cp:lastModifiedBy>Joanne Hopkins (Public Health Wales - No. 2 Capital Quarter)</cp:lastModifiedBy>
  <cp:revision>9</cp:revision>
  <dcterms:created xsi:type="dcterms:W3CDTF">2024-02-19T12:52:57Z</dcterms:created>
  <dcterms:modified xsi:type="dcterms:W3CDTF">2025-04-29T21:20:51Z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0x01010072F936CDCDE8F8418920914B3BFFF19C</vt:lpwstr>
  </property>
</Properties>
</file>