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21"/>
  </p:notesMasterIdLst>
  <p:sldIdLst>
    <p:sldId id="256" r:id="rId6"/>
    <p:sldId id="279" r:id="rId7"/>
    <p:sldId id="275" r:id="rId8"/>
    <p:sldId id="281" r:id="rId9"/>
    <p:sldId id="276" r:id="rId10"/>
    <p:sldId id="278" r:id="rId11"/>
    <p:sldId id="277" r:id="rId12"/>
    <p:sldId id="280" r:id="rId13"/>
    <p:sldId id="283" r:id="rId14"/>
    <p:sldId id="282" r:id="rId15"/>
    <p:sldId id="301" r:id="rId16"/>
    <p:sldId id="270" r:id="rId17"/>
    <p:sldId id="265" r:id="rId18"/>
    <p:sldId id="271" r:id="rId19"/>
    <p:sldId id="286" r:id="rId20"/>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812EB-8A69-54AA-C347-FDD3DF48B41E}" v="1" dt="2025-04-29T06:05:25.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04"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E9D67DE1-A0C7-48BB-A7D5-91A5F04CA004}"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96B77C5-3A36-45F5-9F8A-066F8279A86E}">
      <dgm:prSet/>
      <dgm:spPr/>
      <dgm:t>
        <a:bodyPr/>
        <a:lstStyle/>
        <a:p>
          <a:pPr>
            <a:lnSpc>
              <a:spcPct val="100000"/>
            </a:lnSpc>
            <a:defRPr cap="all"/>
          </a:pPr>
          <a:r>
            <a:rPr lang="en-GB">
              <a:latin typeface="Calibri Light" panose="020F0302020204030204"/>
            </a:rPr>
            <a:t>Any</a:t>
          </a:r>
          <a:r>
            <a:rPr lang="en-GB"/>
            <a:t> experience that is unpleasant and causes, or has the potential to cause, someone distress and /or anxiety</a:t>
          </a:r>
          <a:endParaRPr lang="en-US"/>
        </a:p>
      </dgm:t>
    </dgm:pt>
    <dgm:pt modelId="{F6063B3E-D071-430E-869A-A821AEC013A4}" type="parTrans" cxnId="{D24F37CF-5BDE-4438-BF70-4F36BACAEB89}">
      <dgm:prSet/>
      <dgm:spPr/>
      <dgm:t>
        <a:bodyPr/>
        <a:lstStyle/>
        <a:p>
          <a:endParaRPr lang="en-US"/>
        </a:p>
      </dgm:t>
    </dgm:pt>
    <dgm:pt modelId="{0C744F61-9549-4A50-8690-472DAEF60C32}" type="sibTrans" cxnId="{D24F37CF-5BDE-4438-BF70-4F36BACAEB89}">
      <dgm:prSet/>
      <dgm:spPr/>
      <dgm:t>
        <a:bodyPr/>
        <a:lstStyle/>
        <a:p>
          <a:endParaRPr lang="en-US"/>
        </a:p>
      </dgm:t>
    </dgm:pt>
    <dgm:pt modelId="{8D10C928-69BC-42CF-BA58-0EA4A7D809D7}">
      <dgm:prSet/>
      <dgm:spPr/>
      <dgm:t>
        <a:bodyPr/>
        <a:lstStyle/>
        <a:p>
          <a:pPr>
            <a:lnSpc>
              <a:spcPct val="100000"/>
            </a:lnSpc>
            <a:defRPr cap="all"/>
          </a:pPr>
          <a:r>
            <a:rPr lang="en-GB"/>
            <a:t>An experience or event outside human understanding</a:t>
          </a:r>
          <a:endParaRPr lang="en-US"/>
        </a:p>
      </dgm:t>
    </dgm:pt>
    <dgm:pt modelId="{DBF3AC6F-2999-4097-8B40-58BC0A21FCDD}" type="parTrans" cxnId="{6E72DD3A-986B-4301-B56C-316D4EC08C42}">
      <dgm:prSet/>
      <dgm:spPr/>
      <dgm:t>
        <a:bodyPr/>
        <a:lstStyle/>
        <a:p>
          <a:endParaRPr lang="en-US"/>
        </a:p>
      </dgm:t>
    </dgm:pt>
    <dgm:pt modelId="{CD3109CA-E009-40A4-848C-7DF00D38A888}" type="sibTrans" cxnId="{6E72DD3A-986B-4301-B56C-316D4EC08C42}">
      <dgm:prSet/>
      <dgm:spPr/>
      <dgm:t>
        <a:bodyPr/>
        <a:lstStyle/>
        <a:p>
          <a:endParaRPr lang="en-US"/>
        </a:p>
      </dgm:t>
    </dgm:pt>
    <dgm:pt modelId="{4D1B6E67-E086-4C50-940A-070228519831}">
      <dgm:prSet/>
      <dgm:spPr/>
      <dgm:t>
        <a:bodyPr/>
        <a:lstStyle/>
        <a:p>
          <a:pPr>
            <a:lnSpc>
              <a:spcPct val="100000"/>
            </a:lnSpc>
            <a:defRPr cap="all"/>
          </a:pPr>
          <a:r>
            <a:rPr lang="en-GB"/>
            <a:t>Emotional shock following a stressful event or a physical injury</a:t>
          </a:r>
          <a:endParaRPr lang="en-US"/>
        </a:p>
      </dgm:t>
    </dgm:pt>
    <dgm:pt modelId="{C0CB9D16-C2AA-4BF3-8BC8-CDE76F1B9F03}" type="parTrans" cxnId="{D3FF9322-7DDD-477A-AD6F-52C78B7C2D07}">
      <dgm:prSet/>
      <dgm:spPr/>
      <dgm:t>
        <a:bodyPr/>
        <a:lstStyle/>
        <a:p>
          <a:endParaRPr lang="en-US"/>
        </a:p>
      </dgm:t>
    </dgm:pt>
    <dgm:pt modelId="{39C8D060-C526-4274-B98C-C2485412548D}" type="sibTrans" cxnId="{D3FF9322-7DDD-477A-AD6F-52C78B7C2D07}">
      <dgm:prSet/>
      <dgm:spPr/>
      <dgm:t>
        <a:bodyPr/>
        <a:lstStyle/>
        <a:p>
          <a:endParaRPr lang="en-US"/>
        </a:p>
      </dgm:t>
    </dgm:pt>
    <dgm:pt modelId="{BCC22F04-8055-416F-8647-C240735D4458}">
      <dgm:prSet/>
      <dgm:spPr/>
      <dgm:t>
        <a:bodyPr/>
        <a:lstStyle/>
        <a:p>
          <a:pPr>
            <a:lnSpc>
              <a:spcPct val="100000"/>
            </a:lnSpc>
            <a:defRPr cap="all"/>
          </a:pPr>
          <a:r>
            <a:rPr lang="en-GB"/>
            <a:t>An </a:t>
          </a:r>
          <a:r>
            <a:rPr lang="en-GB">
              <a:latin typeface="Calibri Light" panose="020F0302020204030204"/>
            </a:rPr>
            <a:t>emotoinal</a:t>
          </a:r>
          <a:r>
            <a:rPr lang="en-GB"/>
            <a:t> response to a </a:t>
          </a:r>
          <a:r>
            <a:rPr lang="en-GB">
              <a:latin typeface="Calibri Light" panose="020F0302020204030204"/>
            </a:rPr>
            <a:t>distressing</a:t>
          </a:r>
          <a:r>
            <a:rPr lang="en-GB"/>
            <a:t> event </a:t>
          </a:r>
          <a:r>
            <a:rPr lang="en-GB">
              <a:latin typeface="Calibri Light" panose="020F0302020204030204"/>
            </a:rPr>
            <a:t>or</a:t>
          </a:r>
          <a:r>
            <a:rPr lang="en-GB"/>
            <a:t> </a:t>
          </a:r>
          <a:r>
            <a:rPr lang="en-GB">
              <a:latin typeface="Calibri Light" panose="020F0302020204030204"/>
            </a:rPr>
            <a:t>situation</a:t>
          </a:r>
          <a:r>
            <a:rPr lang="en-GB"/>
            <a:t> that breaks a sense of security</a:t>
          </a:r>
          <a:endParaRPr lang="en-US"/>
        </a:p>
      </dgm:t>
    </dgm:pt>
    <dgm:pt modelId="{B3F773AD-DB7B-4D22-BF45-1279D059ABE6}" type="parTrans" cxnId="{30F982A5-FA98-4C0B-9960-34833EC14CF1}">
      <dgm:prSet/>
      <dgm:spPr/>
      <dgm:t>
        <a:bodyPr/>
        <a:lstStyle/>
        <a:p>
          <a:endParaRPr lang="en-US"/>
        </a:p>
      </dgm:t>
    </dgm:pt>
    <dgm:pt modelId="{0E7ABBED-0071-459A-B5E0-1647591542C3}" type="sibTrans" cxnId="{30F982A5-FA98-4C0B-9960-34833EC14CF1}">
      <dgm:prSet/>
      <dgm:spPr/>
      <dgm:t>
        <a:bodyPr/>
        <a:lstStyle/>
        <a:p>
          <a:endParaRPr lang="en-US"/>
        </a:p>
      </dgm:t>
    </dgm:pt>
    <dgm:pt modelId="{E4D184A7-68F9-4AD8-AFF3-EB5B5ACB4514}" type="pres">
      <dgm:prSet presAssocID="{E9D67DE1-A0C7-48BB-A7D5-91A5F04CA004}" presName="root" presStyleCnt="0">
        <dgm:presLayoutVars>
          <dgm:dir/>
          <dgm:resizeHandles val="exact"/>
        </dgm:presLayoutVars>
      </dgm:prSet>
      <dgm:spPr/>
    </dgm:pt>
    <dgm:pt modelId="{9AB84B0A-71E1-4492-990B-DE7E81F32310}" type="pres">
      <dgm:prSet presAssocID="{896B77C5-3A36-45F5-9F8A-066F8279A86E}" presName="compNode" presStyleCnt="0"/>
      <dgm:spPr/>
    </dgm:pt>
    <dgm:pt modelId="{C3151216-2FEC-45B7-A0B7-A41BE86B219F}" type="pres">
      <dgm:prSet presAssocID="{896B77C5-3A36-45F5-9F8A-066F8279A86E}" presName="iconBgRect" presStyleLbl="bgShp" presStyleIdx="0" presStyleCnt="4"/>
      <dgm:spPr>
        <a:prstGeom prst="round2DiagRect">
          <a:avLst>
            <a:gd name="adj1" fmla="val 29727"/>
            <a:gd name="adj2" fmla="val 0"/>
          </a:avLst>
        </a:prstGeom>
      </dgm:spPr>
    </dgm:pt>
    <dgm:pt modelId="{083E9589-DE9A-4F2E-8511-576AB26FCD9D}" type="pres">
      <dgm:prSet presAssocID="{896B77C5-3A36-45F5-9F8A-066F8279A86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nger"/>
        </a:ext>
      </dgm:extLst>
    </dgm:pt>
    <dgm:pt modelId="{08E63C1E-32BE-4EA8-80EE-C244E982A819}" type="pres">
      <dgm:prSet presAssocID="{896B77C5-3A36-45F5-9F8A-066F8279A86E}" presName="spaceRect" presStyleCnt="0"/>
      <dgm:spPr/>
    </dgm:pt>
    <dgm:pt modelId="{8DADCA95-2074-460A-8835-10168C540C40}" type="pres">
      <dgm:prSet presAssocID="{896B77C5-3A36-45F5-9F8A-066F8279A86E}" presName="textRect" presStyleLbl="revTx" presStyleIdx="0" presStyleCnt="4">
        <dgm:presLayoutVars>
          <dgm:chMax val="1"/>
          <dgm:chPref val="1"/>
        </dgm:presLayoutVars>
      </dgm:prSet>
      <dgm:spPr/>
    </dgm:pt>
    <dgm:pt modelId="{555B85FF-143E-4818-8B09-014EF6210051}" type="pres">
      <dgm:prSet presAssocID="{0C744F61-9549-4A50-8690-472DAEF60C32}" presName="sibTrans" presStyleCnt="0"/>
      <dgm:spPr/>
    </dgm:pt>
    <dgm:pt modelId="{AF0A179A-7F79-47EC-B3D5-A11743E12830}" type="pres">
      <dgm:prSet presAssocID="{8D10C928-69BC-42CF-BA58-0EA4A7D809D7}" presName="compNode" presStyleCnt="0"/>
      <dgm:spPr/>
    </dgm:pt>
    <dgm:pt modelId="{2AE6C17F-4DD0-401E-B84E-BF8E5107802A}" type="pres">
      <dgm:prSet presAssocID="{8D10C928-69BC-42CF-BA58-0EA4A7D809D7}" presName="iconBgRect" presStyleLbl="bgShp" presStyleIdx="1" presStyleCnt="4"/>
      <dgm:spPr>
        <a:prstGeom prst="round2DiagRect">
          <a:avLst>
            <a:gd name="adj1" fmla="val 29727"/>
            <a:gd name="adj2" fmla="val 0"/>
          </a:avLst>
        </a:prstGeom>
      </dgm:spPr>
    </dgm:pt>
    <dgm:pt modelId="{D04E4A44-2195-4C22-B531-DA4F95AAD38C}" type="pres">
      <dgm:prSet presAssocID="{8D10C928-69BC-42CF-BA58-0EA4A7D809D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3A4F0E8A-F3E0-4A44-87FD-EA4C1D418A1E}" type="pres">
      <dgm:prSet presAssocID="{8D10C928-69BC-42CF-BA58-0EA4A7D809D7}" presName="spaceRect" presStyleCnt="0"/>
      <dgm:spPr/>
    </dgm:pt>
    <dgm:pt modelId="{B7042C4E-A52C-4CA7-B72B-562746F5F132}" type="pres">
      <dgm:prSet presAssocID="{8D10C928-69BC-42CF-BA58-0EA4A7D809D7}" presName="textRect" presStyleLbl="revTx" presStyleIdx="1" presStyleCnt="4">
        <dgm:presLayoutVars>
          <dgm:chMax val="1"/>
          <dgm:chPref val="1"/>
        </dgm:presLayoutVars>
      </dgm:prSet>
      <dgm:spPr/>
    </dgm:pt>
    <dgm:pt modelId="{CA224E2B-9E30-4998-A4BC-776B02B7FA1E}" type="pres">
      <dgm:prSet presAssocID="{CD3109CA-E009-40A4-848C-7DF00D38A888}" presName="sibTrans" presStyleCnt="0"/>
      <dgm:spPr/>
    </dgm:pt>
    <dgm:pt modelId="{94CECFD6-1E44-4647-930A-38C59258289A}" type="pres">
      <dgm:prSet presAssocID="{4D1B6E67-E086-4C50-940A-070228519831}" presName="compNode" presStyleCnt="0"/>
      <dgm:spPr/>
    </dgm:pt>
    <dgm:pt modelId="{6987F631-4F9F-4EBC-A13D-C6145384683A}" type="pres">
      <dgm:prSet presAssocID="{4D1B6E67-E086-4C50-940A-070228519831}" presName="iconBgRect" presStyleLbl="bgShp" presStyleIdx="2" presStyleCnt="4"/>
      <dgm:spPr>
        <a:prstGeom prst="round2DiagRect">
          <a:avLst>
            <a:gd name="adj1" fmla="val 29727"/>
            <a:gd name="adj2" fmla="val 0"/>
          </a:avLst>
        </a:prstGeom>
      </dgm:spPr>
    </dgm:pt>
    <dgm:pt modelId="{F104B7EA-FE0B-4C94-957A-612DD1E37575}" type="pres">
      <dgm:prSet presAssocID="{4D1B6E67-E086-4C50-940A-07022851983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20CE804A-B6BD-4255-8B2D-233B7FD6ACAE}" type="pres">
      <dgm:prSet presAssocID="{4D1B6E67-E086-4C50-940A-070228519831}" presName="spaceRect" presStyleCnt="0"/>
      <dgm:spPr/>
    </dgm:pt>
    <dgm:pt modelId="{F8434A7B-64B6-441C-ABFC-062EC006EDF8}" type="pres">
      <dgm:prSet presAssocID="{4D1B6E67-E086-4C50-940A-070228519831}" presName="textRect" presStyleLbl="revTx" presStyleIdx="2" presStyleCnt="4">
        <dgm:presLayoutVars>
          <dgm:chMax val="1"/>
          <dgm:chPref val="1"/>
        </dgm:presLayoutVars>
      </dgm:prSet>
      <dgm:spPr/>
    </dgm:pt>
    <dgm:pt modelId="{3E1D2D8D-A970-4C6D-B50E-8D53D195E6BB}" type="pres">
      <dgm:prSet presAssocID="{39C8D060-C526-4274-B98C-C2485412548D}" presName="sibTrans" presStyleCnt="0"/>
      <dgm:spPr/>
    </dgm:pt>
    <dgm:pt modelId="{F34775C8-31B9-414F-82EE-7EDC68C774EC}" type="pres">
      <dgm:prSet presAssocID="{BCC22F04-8055-416F-8647-C240735D4458}" presName="compNode" presStyleCnt="0"/>
      <dgm:spPr/>
    </dgm:pt>
    <dgm:pt modelId="{30847FC6-0F3C-44DA-B6C9-4EF8A7B06A31}" type="pres">
      <dgm:prSet presAssocID="{BCC22F04-8055-416F-8647-C240735D4458}" presName="iconBgRect" presStyleLbl="bgShp" presStyleIdx="3" presStyleCnt="4"/>
      <dgm:spPr>
        <a:prstGeom prst="round2DiagRect">
          <a:avLst>
            <a:gd name="adj1" fmla="val 29727"/>
            <a:gd name="adj2" fmla="val 0"/>
          </a:avLst>
        </a:prstGeom>
      </dgm:spPr>
    </dgm:pt>
    <dgm:pt modelId="{F080DE3F-C2B1-40AF-B2EA-5D74D2AB8CCF}" type="pres">
      <dgm:prSet presAssocID="{BCC22F04-8055-416F-8647-C240735D445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ick"/>
        </a:ext>
      </dgm:extLst>
    </dgm:pt>
    <dgm:pt modelId="{88325FAE-45A3-4D1B-8B3B-DC47C2FA5F55}" type="pres">
      <dgm:prSet presAssocID="{BCC22F04-8055-416F-8647-C240735D4458}" presName="spaceRect" presStyleCnt="0"/>
      <dgm:spPr/>
    </dgm:pt>
    <dgm:pt modelId="{685CD8C8-CAF2-493B-8D42-89F56569BC3A}" type="pres">
      <dgm:prSet presAssocID="{BCC22F04-8055-416F-8647-C240735D4458}" presName="textRect" presStyleLbl="revTx" presStyleIdx="3" presStyleCnt="4">
        <dgm:presLayoutVars>
          <dgm:chMax val="1"/>
          <dgm:chPref val="1"/>
        </dgm:presLayoutVars>
      </dgm:prSet>
      <dgm:spPr/>
    </dgm:pt>
  </dgm:ptLst>
  <dgm:cxnLst>
    <dgm:cxn modelId="{D21ED620-A9E9-4303-ADFF-AD763D7495AC}" type="presOf" srcId="{BCC22F04-8055-416F-8647-C240735D4458}" destId="{685CD8C8-CAF2-493B-8D42-89F56569BC3A}" srcOrd="0" destOrd="0" presId="urn:microsoft.com/office/officeart/2018/5/layout/IconLeafLabelList"/>
    <dgm:cxn modelId="{D3FF9322-7DDD-477A-AD6F-52C78B7C2D07}" srcId="{E9D67DE1-A0C7-48BB-A7D5-91A5F04CA004}" destId="{4D1B6E67-E086-4C50-940A-070228519831}" srcOrd="2" destOrd="0" parTransId="{C0CB9D16-C2AA-4BF3-8BC8-CDE76F1B9F03}" sibTransId="{39C8D060-C526-4274-B98C-C2485412548D}"/>
    <dgm:cxn modelId="{DDAEAA39-A036-430D-B17F-CF7270863717}" type="presOf" srcId="{4D1B6E67-E086-4C50-940A-070228519831}" destId="{F8434A7B-64B6-441C-ABFC-062EC006EDF8}" srcOrd="0" destOrd="0" presId="urn:microsoft.com/office/officeart/2018/5/layout/IconLeafLabelList"/>
    <dgm:cxn modelId="{6E72DD3A-986B-4301-B56C-316D4EC08C42}" srcId="{E9D67DE1-A0C7-48BB-A7D5-91A5F04CA004}" destId="{8D10C928-69BC-42CF-BA58-0EA4A7D809D7}" srcOrd="1" destOrd="0" parTransId="{DBF3AC6F-2999-4097-8B40-58BC0A21FCDD}" sibTransId="{CD3109CA-E009-40A4-848C-7DF00D38A888}"/>
    <dgm:cxn modelId="{2E7FD250-20FC-4A82-8D55-CC89765611B9}" type="presOf" srcId="{8D10C928-69BC-42CF-BA58-0EA4A7D809D7}" destId="{B7042C4E-A52C-4CA7-B72B-562746F5F132}" srcOrd="0" destOrd="0" presId="urn:microsoft.com/office/officeart/2018/5/layout/IconLeafLabelList"/>
    <dgm:cxn modelId="{59B04D8F-8952-4175-A0AF-0055C1285DF7}" type="presOf" srcId="{E9D67DE1-A0C7-48BB-A7D5-91A5F04CA004}" destId="{E4D184A7-68F9-4AD8-AFF3-EB5B5ACB4514}" srcOrd="0" destOrd="0" presId="urn:microsoft.com/office/officeart/2018/5/layout/IconLeafLabelList"/>
    <dgm:cxn modelId="{30F982A5-FA98-4C0B-9960-34833EC14CF1}" srcId="{E9D67DE1-A0C7-48BB-A7D5-91A5F04CA004}" destId="{BCC22F04-8055-416F-8647-C240735D4458}" srcOrd="3" destOrd="0" parTransId="{B3F773AD-DB7B-4D22-BF45-1279D059ABE6}" sibTransId="{0E7ABBED-0071-459A-B5E0-1647591542C3}"/>
    <dgm:cxn modelId="{8E28B3B7-D567-4C05-BD9D-22CABC3B3B2F}" type="presOf" srcId="{896B77C5-3A36-45F5-9F8A-066F8279A86E}" destId="{8DADCA95-2074-460A-8835-10168C540C40}" srcOrd="0" destOrd="0" presId="urn:microsoft.com/office/officeart/2018/5/layout/IconLeafLabelList"/>
    <dgm:cxn modelId="{D24F37CF-5BDE-4438-BF70-4F36BACAEB89}" srcId="{E9D67DE1-A0C7-48BB-A7D5-91A5F04CA004}" destId="{896B77C5-3A36-45F5-9F8A-066F8279A86E}" srcOrd="0" destOrd="0" parTransId="{F6063B3E-D071-430E-869A-A821AEC013A4}" sibTransId="{0C744F61-9549-4A50-8690-472DAEF60C32}"/>
    <dgm:cxn modelId="{DD535145-D721-446D-B266-6A700D7F8DFF}" type="presParOf" srcId="{E4D184A7-68F9-4AD8-AFF3-EB5B5ACB4514}" destId="{9AB84B0A-71E1-4492-990B-DE7E81F32310}" srcOrd="0" destOrd="0" presId="urn:microsoft.com/office/officeart/2018/5/layout/IconLeafLabelList"/>
    <dgm:cxn modelId="{2C0464EE-5BA4-460B-B1A1-9C8FE92A4410}" type="presParOf" srcId="{9AB84B0A-71E1-4492-990B-DE7E81F32310}" destId="{C3151216-2FEC-45B7-A0B7-A41BE86B219F}" srcOrd="0" destOrd="0" presId="urn:microsoft.com/office/officeart/2018/5/layout/IconLeafLabelList"/>
    <dgm:cxn modelId="{50DCAB30-3D57-43D2-A18E-110990EB9E43}" type="presParOf" srcId="{9AB84B0A-71E1-4492-990B-DE7E81F32310}" destId="{083E9589-DE9A-4F2E-8511-576AB26FCD9D}" srcOrd="1" destOrd="0" presId="urn:microsoft.com/office/officeart/2018/5/layout/IconLeafLabelList"/>
    <dgm:cxn modelId="{C943D3A7-62D3-41C5-9595-FD7923C5C59A}" type="presParOf" srcId="{9AB84B0A-71E1-4492-990B-DE7E81F32310}" destId="{08E63C1E-32BE-4EA8-80EE-C244E982A819}" srcOrd="2" destOrd="0" presId="urn:microsoft.com/office/officeart/2018/5/layout/IconLeafLabelList"/>
    <dgm:cxn modelId="{9EF97035-9D7A-4640-A705-EAFC12323D0E}" type="presParOf" srcId="{9AB84B0A-71E1-4492-990B-DE7E81F32310}" destId="{8DADCA95-2074-460A-8835-10168C540C40}" srcOrd="3" destOrd="0" presId="urn:microsoft.com/office/officeart/2018/5/layout/IconLeafLabelList"/>
    <dgm:cxn modelId="{807901A5-8A4C-449C-90D7-ACFF4B4CDF05}" type="presParOf" srcId="{E4D184A7-68F9-4AD8-AFF3-EB5B5ACB4514}" destId="{555B85FF-143E-4818-8B09-014EF6210051}" srcOrd="1" destOrd="0" presId="urn:microsoft.com/office/officeart/2018/5/layout/IconLeafLabelList"/>
    <dgm:cxn modelId="{5053D380-B090-4BC3-9A88-E67FBC268F42}" type="presParOf" srcId="{E4D184A7-68F9-4AD8-AFF3-EB5B5ACB4514}" destId="{AF0A179A-7F79-47EC-B3D5-A11743E12830}" srcOrd="2" destOrd="0" presId="urn:microsoft.com/office/officeart/2018/5/layout/IconLeafLabelList"/>
    <dgm:cxn modelId="{B194E68A-BF18-416B-9CCB-5B3E508212B9}" type="presParOf" srcId="{AF0A179A-7F79-47EC-B3D5-A11743E12830}" destId="{2AE6C17F-4DD0-401E-B84E-BF8E5107802A}" srcOrd="0" destOrd="0" presId="urn:microsoft.com/office/officeart/2018/5/layout/IconLeafLabelList"/>
    <dgm:cxn modelId="{36D2A4D9-8D67-4968-9F5D-8EE33F8926A7}" type="presParOf" srcId="{AF0A179A-7F79-47EC-B3D5-A11743E12830}" destId="{D04E4A44-2195-4C22-B531-DA4F95AAD38C}" srcOrd="1" destOrd="0" presId="urn:microsoft.com/office/officeart/2018/5/layout/IconLeafLabelList"/>
    <dgm:cxn modelId="{7B1A7110-06FB-40B8-A44F-14C3BBB92062}" type="presParOf" srcId="{AF0A179A-7F79-47EC-B3D5-A11743E12830}" destId="{3A4F0E8A-F3E0-4A44-87FD-EA4C1D418A1E}" srcOrd="2" destOrd="0" presId="urn:microsoft.com/office/officeart/2018/5/layout/IconLeafLabelList"/>
    <dgm:cxn modelId="{79AF4F30-AF05-4139-938D-55BB968AE38B}" type="presParOf" srcId="{AF0A179A-7F79-47EC-B3D5-A11743E12830}" destId="{B7042C4E-A52C-4CA7-B72B-562746F5F132}" srcOrd="3" destOrd="0" presId="urn:microsoft.com/office/officeart/2018/5/layout/IconLeafLabelList"/>
    <dgm:cxn modelId="{F472EA47-5DA2-4AFB-820F-E86A1912FD01}" type="presParOf" srcId="{E4D184A7-68F9-4AD8-AFF3-EB5B5ACB4514}" destId="{CA224E2B-9E30-4998-A4BC-776B02B7FA1E}" srcOrd="3" destOrd="0" presId="urn:microsoft.com/office/officeart/2018/5/layout/IconLeafLabelList"/>
    <dgm:cxn modelId="{21F7F003-76BB-48FC-A04A-ABAFF7478387}" type="presParOf" srcId="{E4D184A7-68F9-4AD8-AFF3-EB5B5ACB4514}" destId="{94CECFD6-1E44-4647-930A-38C59258289A}" srcOrd="4" destOrd="0" presId="urn:microsoft.com/office/officeart/2018/5/layout/IconLeafLabelList"/>
    <dgm:cxn modelId="{0B320353-B2EA-45EE-9398-7E4A99ADCF34}" type="presParOf" srcId="{94CECFD6-1E44-4647-930A-38C59258289A}" destId="{6987F631-4F9F-4EBC-A13D-C6145384683A}" srcOrd="0" destOrd="0" presId="urn:microsoft.com/office/officeart/2018/5/layout/IconLeafLabelList"/>
    <dgm:cxn modelId="{A878C651-6BD1-41F6-8268-92025AE61C6D}" type="presParOf" srcId="{94CECFD6-1E44-4647-930A-38C59258289A}" destId="{F104B7EA-FE0B-4C94-957A-612DD1E37575}" srcOrd="1" destOrd="0" presId="urn:microsoft.com/office/officeart/2018/5/layout/IconLeafLabelList"/>
    <dgm:cxn modelId="{DC1C71ED-624D-48F3-A18A-AB91260C9183}" type="presParOf" srcId="{94CECFD6-1E44-4647-930A-38C59258289A}" destId="{20CE804A-B6BD-4255-8B2D-233B7FD6ACAE}" srcOrd="2" destOrd="0" presId="urn:microsoft.com/office/officeart/2018/5/layout/IconLeafLabelList"/>
    <dgm:cxn modelId="{0EFB439B-B2D7-4E51-BF0C-C538D9960C57}" type="presParOf" srcId="{94CECFD6-1E44-4647-930A-38C59258289A}" destId="{F8434A7B-64B6-441C-ABFC-062EC006EDF8}" srcOrd="3" destOrd="0" presId="urn:microsoft.com/office/officeart/2018/5/layout/IconLeafLabelList"/>
    <dgm:cxn modelId="{6DB40DF3-21D1-4B2C-BAC1-917B01E8C50A}" type="presParOf" srcId="{E4D184A7-68F9-4AD8-AFF3-EB5B5ACB4514}" destId="{3E1D2D8D-A970-4C6D-B50E-8D53D195E6BB}" srcOrd="5" destOrd="0" presId="urn:microsoft.com/office/officeart/2018/5/layout/IconLeafLabelList"/>
    <dgm:cxn modelId="{256FB6ED-5543-4FFB-9CAE-5DAB56C099BF}" type="presParOf" srcId="{E4D184A7-68F9-4AD8-AFF3-EB5B5ACB4514}" destId="{F34775C8-31B9-414F-82EE-7EDC68C774EC}" srcOrd="6" destOrd="0" presId="urn:microsoft.com/office/officeart/2018/5/layout/IconLeafLabelList"/>
    <dgm:cxn modelId="{E62558DA-9E61-416D-95AE-407EAFF83896}" type="presParOf" srcId="{F34775C8-31B9-414F-82EE-7EDC68C774EC}" destId="{30847FC6-0F3C-44DA-B6C9-4EF8A7B06A31}" srcOrd="0" destOrd="0" presId="urn:microsoft.com/office/officeart/2018/5/layout/IconLeafLabelList"/>
    <dgm:cxn modelId="{08C71B15-7BE7-488F-B773-1802CF8EDA87}" type="presParOf" srcId="{F34775C8-31B9-414F-82EE-7EDC68C774EC}" destId="{F080DE3F-C2B1-40AF-B2EA-5D74D2AB8CCF}" srcOrd="1" destOrd="0" presId="urn:microsoft.com/office/officeart/2018/5/layout/IconLeafLabelList"/>
    <dgm:cxn modelId="{2BA7C8E2-A02F-4487-9367-9253F9E3E9AD}" type="presParOf" srcId="{F34775C8-31B9-414F-82EE-7EDC68C774EC}" destId="{88325FAE-45A3-4D1B-8B3B-DC47C2FA5F55}" srcOrd="2" destOrd="0" presId="urn:microsoft.com/office/officeart/2018/5/layout/IconLeafLabelList"/>
    <dgm:cxn modelId="{A894A21F-314B-4FF0-89D3-513A645F2127}" type="presParOf" srcId="{F34775C8-31B9-414F-82EE-7EDC68C774EC}" destId="{685CD8C8-CAF2-493B-8D42-89F56569BC3A}"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152D93-6371-43ED-B982-B6FE7D84526D}" type="doc">
      <dgm:prSet loTypeId="urn:microsoft.com/office/officeart/2016/7/layout/RepeatingBendingProcessNew" loCatId="process" qsTypeId="urn:microsoft.com/office/officeart/2005/8/quickstyle/simple4" qsCatId="simple" csTypeId="urn:microsoft.com/office/officeart/2005/8/colors/colorful2" csCatId="colorful"/>
      <dgm:spPr/>
      <dgm:t>
        <a:bodyPr/>
        <a:lstStyle/>
        <a:p>
          <a:endParaRPr lang="en-US"/>
        </a:p>
      </dgm:t>
    </dgm:pt>
    <dgm:pt modelId="{5C55DCAE-F22C-4E8B-B4C4-19E96DB67A03}">
      <dgm:prSet/>
      <dgm:spPr/>
      <dgm:t>
        <a:bodyPr/>
        <a:lstStyle/>
        <a:p>
          <a:r>
            <a:rPr lang="en-GB"/>
            <a:t>Trauma is stored and stuck in the </a:t>
          </a:r>
          <a:r>
            <a:rPr lang="en-GB">
              <a:latin typeface="Calibri Light" panose="020F0302020204030204"/>
            </a:rPr>
            <a:t>brain's</a:t>
          </a:r>
          <a:r>
            <a:rPr lang="en-GB"/>
            <a:t> neural </a:t>
          </a:r>
          <a:r>
            <a:rPr lang="en-GB">
              <a:latin typeface="Calibri Light" panose="020F0302020204030204"/>
            </a:rPr>
            <a:t>network</a:t>
          </a:r>
          <a:endParaRPr lang="en-US"/>
        </a:p>
      </dgm:t>
    </dgm:pt>
    <dgm:pt modelId="{40AB79B6-AAA9-4D2C-A423-6E2963FC9376}" type="parTrans" cxnId="{56A667F7-0B2E-448F-9F79-6FA79DD6E85A}">
      <dgm:prSet/>
      <dgm:spPr/>
      <dgm:t>
        <a:bodyPr/>
        <a:lstStyle/>
        <a:p>
          <a:endParaRPr lang="en-US"/>
        </a:p>
      </dgm:t>
    </dgm:pt>
    <dgm:pt modelId="{165E1900-1B69-4CD8-A853-D8115BBE7D19}" type="sibTrans" cxnId="{56A667F7-0B2E-448F-9F79-6FA79DD6E85A}">
      <dgm:prSet/>
      <dgm:spPr/>
      <dgm:t>
        <a:bodyPr/>
        <a:lstStyle/>
        <a:p>
          <a:endParaRPr lang="en-US"/>
        </a:p>
      </dgm:t>
    </dgm:pt>
    <dgm:pt modelId="{4D59BE12-AA33-4BCF-AAC0-BFCD04D6EF72}">
      <dgm:prSet/>
      <dgm:spPr/>
      <dgm:t>
        <a:bodyPr/>
        <a:lstStyle/>
        <a:p>
          <a:pPr rtl="0"/>
          <a:r>
            <a:rPr lang="en-GB"/>
            <a:t>Adaptive information processing is impaired</a:t>
          </a:r>
          <a:r>
            <a:rPr lang="en-GB">
              <a:latin typeface="Calibri Light" panose="020F0302020204030204"/>
            </a:rPr>
            <a:t>, so</a:t>
          </a:r>
          <a:r>
            <a:rPr lang="en-GB"/>
            <a:t> experiences are inadequately processed</a:t>
          </a:r>
          <a:endParaRPr lang="en-US"/>
        </a:p>
      </dgm:t>
    </dgm:pt>
    <dgm:pt modelId="{1CDCE95E-4E89-4CC6-A113-0844257FDEC9}" type="parTrans" cxnId="{5F8BCB25-7284-4169-8BF5-52261976A426}">
      <dgm:prSet/>
      <dgm:spPr/>
      <dgm:t>
        <a:bodyPr/>
        <a:lstStyle/>
        <a:p>
          <a:endParaRPr lang="en-US"/>
        </a:p>
      </dgm:t>
    </dgm:pt>
    <dgm:pt modelId="{2E033153-FAD9-4AAF-A78F-6A8C0121DC37}" type="sibTrans" cxnId="{5F8BCB25-7284-4169-8BF5-52261976A426}">
      <dgm:prSet/>
      <dgm:spPr/>
      <dgm:t>
        <a:bodyPr/>
        <a:lstStyle/>
        <a:p>
          <a:endParaRPr lang="en-US"/>
        </a:p>
      </dgm:t>
    </dgm:pt>
    <dgm:pt modelId="{D3A9FAC8-0633-4C2C-8B1F-134CF78C933F}">
      <dgm:prSet/>
      <dgm:spPr/>
      <dgm:t>
        <a:bodyPr/>
        <a:lstStyle/>
        <a:p>
          <a:r>
            <a:rPr lang="en-GB"/>
            <a:t>Information is maladaptively encoded and linked </a:t>
          </a:r>
          <a:r>
            <a:rPr lang="en-GB" err="1"/>
            <a:t>dysfunctionally</a:t>
          </a:r>
          <a:r>
            <a:rPr lang="en-GB"/>
            <a:t> within emotional, cognitive, somatosensory, and temporal </a:t>
          </a:r>
          <a:r>
            <a:rPr lang="en-GB">
              <a:latin typeface="Calibri Light" panose="020F0302020204030204"/>
            </a:rPr>
            <a:t>systems</a:t>
          </a:r>
          <a:endParaRPr lang="en-US"/>
        </a:p>
      </dgm:t>
    </dgm:pt>
    <dgm:pt modelId="{96C413D4-0AE9-484A-8CC6-322C638A74EF}" type="parTrans" cxnId="{11D02CEE-49DD-4222-80D5-1286C1350373}">
      <dgm:prSet/>
      <dgm:spPr/>
      <dgm:t>
        <a:bodyPr/>
        <a:lstStyle/>
        <a:p>
          <a:endParaRPr lang="en-US"/>
        </a:p>
      </dgm:t>
    </dgm:pt>
    <dgm:pt modelId="{7D35BB97-8908-4603-BDD2-BF1CB21EE7DD}" type="sibTrans" cxnId="{11D02CEE-49DD-4222-80D5-1286C1350373}">
      <dgm:prSet/>
      <dgm:spPr/>
      <dgm:t>
        <a:bodyPr/>
        <a:lstStyle/>
        <a:p>
          <a:endParaRPr lang="en-US"/>
        </a:p>
      </dgm:t>
    </dgm:pt>
    <dgm:pt modelId="{66A7CA96-FF30-4E1E-A74F-627DDB82CD72}">
      <dgm:prSet/>
      <dgm:spPr/>
      <dgm:t>
        <a:bodyPr/>
        <a:lstStyle/>
        <a:p>
          <a:pPr rtl="0"/>
          <a:r>
            <a:rPr lang="en-GB"/>
            <a:t>Memories become susceptible to dysfunctional recall with respect to time, place, and context and may be experienced in fragmented form</a:t>
          </a:r>
          <a:endParaRPr lang="en-US"/>
        </a:p>
      </dgm:t>
    </dgm:pt>
    <dgm:pt modelId="{548C5F23-E9E9-43A8-90FE-E2C05EE586F7}" type="parTrans" cxnId="{1D5D0060-C535-456F-9AB6-54D0C33C0C09}">
      <dgm:prSet/>
      <dgm:spPr/>
      <dgm:t>
        <a:bodyPr/>
        <a:lstStyle/>
        <a:p>
          <a:endParaRPr lang="en-US"/>
        </a:p>
      </dgm:t>
    </dgm:pt>
    <dgm:pt modelId="{C89D1B61-B1AF-4290-937A-E46A0CFA4A3B}" type="sibTrans" cxnId="{1D5D0060-C535-456F-9AB6-54D0C33C0C09}">
      <dgm:prSet/>
      <dgm:spPr/>
      <dgm:t>
        <a:bodyPr/>
        <a:lstStyle/>
        <a:p>
          <a:endParaRPr lang="en-US"/>
        </a:p>
      </dgm:t>
    </dgm:pt>
    <dgm:pt modelId="{D76FA651-52C8-4290-B476-6CBCB4889436}">
      <dgm:prSet/>
      <dgm:spPr/>
      <dgm:t>
        <a:bodyPr/>
        <a:lstStyle/>
        <a:p>
          <a:r>
            <a:rPr lang="en-GB"/>
            <a:t>New information, positive experiences and affects</a:t>
          </a:r>
          <a:r>
            <a:rPr lang="en-GB">
              <a:latin typeface="Calibri Light" panose="020F0302020204030204"/>
            </a:rPr>
            <a:t>,</a:t>
          </a:r>
          <a:r>
            <a:rPr lang="en-GB"/>
            <a:t> are unable to functionally connect with the disturbing memory</a:t>
          </a:r>
          <a:endParaRPr lang="en-US"/>
        </a:p>
      </dgm:t>
    </dgm:pt>
    <dgm:pt modelId="{1F764985-4C70-4E6B-A729-C2E09C975364}" type="parTrans" cxnId="{C779192B-5DEE-4D94-B98D-69B5853E645D}">
      <dgm:prSet/>
      <dgm:spPr/>
      <dgm:t>
        <a:bodyPr/>
        <a:lstStyle/>
        <a:p>
          <a:endParaRPr lang="en-US"/>
        </a:p>
      </dgm:t>
    </dgm:pt>
    <dgm:pt modelId="{C8E577B6-BB25-4F82-8825-9289A35B048F}" type="sibTrans" cxnId="{C779192B-5DEE-4D94-B98D-69B5853E645D}">
      <dgm:prSet/>
      <dgm:spPr/>
      <dgm:t>
        <a:bodyPr/>
        <a:lstStyle/>
        <a:p>
          <a:endParaRPr lang="en-US"/>
        </a:p>
      </dgm:t>
    </dgm:pt>
    <dgm:pt modelId="{877FDFCD-C5C0-4E40-91A0-19B17575A69B}">
      <dgm:prSet/>
      <dgm:spPr/>
      <dgm:t>
        <a:bodyPr/>
        <a:lstStyle/>
        <a:p>
          <a:r>
            <a:rPr lang="en-GB"/>
            <a:t>The goal is to add adaptive emotions to the neural network</a:t>
          </a:r>
          <a:endParaRPr lang="en-US"/>
        </a:p>
      </dgm:t>
    </dgm:pt>
    <dgm:pt modelId="{4ABE89BA-65D9-40FF-83EE-C67C29F48C12}" type="parTrans" cxnId="{C127C700-B1B9-4115-9258-DD0878D83BDF}">
      <dgm:prSet/>
      <dgm:spPr/>
      <dgm:t>
        <a:bodyPr/>
        <a:lstStyle/>
        <a:p>
          <a:endParaRPr lang="en-US"/>
        </a:p>
      </dgm:t>
    </dgm:pt>
    <dgm:pt modelId="{0B60DCAE-3ACA-43FD-9052-7BA5B051FD1A}" type="sibTrans" cxnId="{C127C700-B1B9-4115-9258-DD0878D83BDF}">
      <dgm:prSet/>
      <dgm:spPr/>
      <dgm:t>
        <a:bodyPr/>
        <a:lstStyle/>
        <a:p>
          <a:endParaRPr lang="en-US"/>
        </a:p>
      </dgm:t>
    </dgm:pt>
    <dgm:pt modelId="{CB2570EF-F6F0-418E-8703-FDC779250598}">
      <dgm:prSet/>
      <dgm:spPr/>
      <dgm:t>
        <a:bodyPr/>
        <a:lstStyle/>
        <a:p>
          <a:pPr rtl="0"/>
          <a:r>
            <a:rPr lang="en-GB"/>
            <a:t>Bilateral stimulation (BLS) is a process that </a:t>
          </a:r>
          <a:r>
            <a:rPr lang="en-GB">
              <a:latin typeface="Calibri Light" panose="020F0302020204030204"/>
            </a:rPr>
            <a:t>has the ability to access memory neural pathways and develop</a:t>
          </a:r>
          <a:r>
            <a:rPr lang="en-GB"/>
            <a:t> new </a:t>
          </a:r>
          <a:r>
            <a:rPr lang="en-GB">
              <a:latin typeface="Calibri Light" panose="020F0302020204030204"/>
            </a:rPr>
            <a:t>ones</a:t>
          </a:r>
          <a:endParaRPr lang="en-GB"/>
        </a:p>
      </dgm:t>
    </dgm:pt>
    <dgm:pt modelId="{F0644778-39E5-43F3-A335-8D1CAACEA412}" type="parTrans" cxnId="{B5CD018A-3D58-4779-921E-11349A0E4FBB}">
      <dgm:prSet/>
      <dgm:spPr/>
      <dgm:t>
        <a:bodyPr/>
        <a:lstStyle/>
        <a:p>
          <a:endParaRPr lang="en-US"/>
        </a:p>
      </dgm:t>
    </dgm:pt>
    <dgm:pt modelId="{0750CC4C-3D02-4023-AB71-983847EABDDA}" type="sibTrans" cxnId="{B5CD018A-3D58-4779-921E-11349A0E4FBB}">
      <dgm:prSet/>
      <dgm:spPr/>
      <dgm:t>
        <a:bodyPr/>
        <a:lstStyle/>
        <a:p>
          <a:endParaRPr lang="en-US"/>
        </a:p>
      </dgm:t>
    </dgm:pt>
    <dgm:pt modelId="{0938CD57-DE80-4CEB-9813-8E6C5D20DB01}">
      <dgm:prSet/>
      <dgm:spPr/>
      <dgm:t>
        <a:bodyPr/>
        <a:lstStyle/>
        <a:p>
          <a:r>
            <a:rPr lang="en-GB"/>
            <a:t>Reprocessing of the trauma and a reduction of associated </a:t>
          </a:r>
          <a:r>
            <a:rPr lang="en-GB">
              <a:latin typeface="Calibri Light" panose="020F0302020204030204"/>
            </a:rPr>
            <a:t>emotion</a:t>
          </a:r>
          <a:r>
            <a:rPr lang="en-GB"/>
            <a:t>, creates new associations with memories and increases adaptive behaviours</a:t>
          </a:r>
          <a:endParaRPr lang="en-US"/>
        </a:p>
      </dgm:t>
    </dgm:pt>
    <dgm:pt modelId="{AA61A294-5175-41A1-A265-6A516E896CBA}" type="parTrans" cxnId="{FB5BAACA-7AD0-4388-9587-ACE8435498D2}">
      <dgm:prSet/>
      <dgm:spPr/>
      <dgm:t>
        <a:bodyPr/>
        <a:lstStyle/>
        <a:p>
          <a:endParaRPr lang="en-US"/>
        </a:p>
      </dgm:t>
    </dgm:pt>
    <dgm:pt modelId="{3ECD9CD4-5246-43C8-BE3A-0C4CA7572D63}" type="sibTrans" cxnId="{FB5BAACA-7AD0-4388-9587-ACE8435498D2}">
      <dgm:prSet/>
      <dgm:spPr/>
      <dgm:t>
        <a:bodyPr/>
        <a:lstStyle/>
        <a:p>
          <a:endParaRPr lang="en-US"/>
        </a:p>
      </dgm:t>
    </dgm:pt>
    <dgm:pt modelId="{0A7B45CE-6D21-442F-B623-D2E6A1D0FC82}" type="pres">
      <dgm:prSet presAssocID="{F4152D93-6371-43ED-B982-B6FE7D84526D}" presName="Name0" presStyleCnt="0">
        <dgm:presLayoutVars>
          <dgm:dir/>
          <dgm:resizeHandles val="exact"/>
        </dgm:presLayoutVars>
      </dgm:prSet>
      <dgm:spPr/>
    </dgm:pt>
    <dgm:pt modelId="{70AF174B-9F03-437D-BAEB-077DFB3E66B0}" type="pres">
      <dgm:prSet presAssocID="{5C55DCAE-F22C-4E8B-B4C4-19E96DB67A03}" presName="node" presStyleLbl="node1" presStyleIdx="0" presStyleCnt="8">
        <dgm:presLayoutVars>
          <dgm:bulletEnabled val="1"/>
        </dgm:presLayoutVars>
      </dgm:prSet>
      <dgm:spPr/>
    </dgm:pt>
    <dgm:pt modelId="{6D93086C-919B-4DA0-BC5A-98DD8C289AC8}" type="pres">
      <dgm:prSet presAssocID="{165E1900-1B69-4CD8-A853-D8115BBE7D19}" presName="sibTrans" presStyleLbl="sibTrans1D1" presStyleIdx="0" presStyleCnt="7"/>
      <dgm:spPr/>
    </dgm:pt>
    <dgm:pt modelId="{D55218EF-3A7F-4D72-8040-6A000930EAF3}" type="pres">
      <dgm:prSet presAssocID="{165E1900-1B69-4CD8-A853-D8115BBE7D19}" presName="connectorText" presStyleLbl="sibTrans1D1" presStyleIdx="0" presStyleCnt="7"/>
      <dgm:spPr/>
    </dgm:pt>
    <dgm:pt modelId="{F0397BBF-12F8-4EE9-AC6C-9F4D1E2CB902}" type="pres">
      <dgm:prSet presAssocID="{4D59BE12-AA33-4BCF-AAC0-BFCD04D6EF72}" presName="node" presStyleLbl="node1" presStyleIdx="1" presStyleCnt="8">
        <dgm:presLayoutVars>
          <dgm:bulletEnabled val="1"/>
        </dgm:presLayoutVars>
      </dgm:prSet>
      <dgm:spPr/>
    </dgm:pt>
    <dgm:pt modelId="{32A45FC0-E247-4CBF-9461-5B3C7F301E49}" type="pres">
      <dgm:prSet presAssocID="{2E033153-FAD9-4AAF-A78F-6A8C0121DC37}" presName="sibTrans" presStyleLbl="sibTrans1D1" presStyleIdx="1" presStyleCnt="7"/>
      <dgm:spPr/>
    </dgm:pt>
    <dgm:pt modelId="{C60A5EF3-5F2E-4AAA-AE0D-FEBE8682922E}" type="pres">
      <dgm:prSet presAssocID="{2E033153-FAD9-4AAF-A78F-6A8C0121DC37}" presName="connectorText" presStyleLbl="sibTrans1D1" presStyleIdx="1" presStyleCnt="7"/>
      <dgm:spPr/>
    </dgm:pt>
    <dgm:pt modelId="{E4BE9DEE-1D68-4E35-92D7-302901C0828A}" type="pres">
      <dgm:prSet presAssocID="{D3A9FAC8-0633-4C2C-8B1F-134CF78C933F}" presName="node" presStyleLbl="node1" presStyleIdx="2" presStyleCnt="8">
        <dgm:presLayoutVars>
          <dgm:bulletEnabled val="1"/>
        </dgm:presLayoutVars>
      </dgm:prSet>
      <dgm:spPr/>
    </dgm:pt>
    <dgm:pt modelId="{8D549C47-2546-4263-8442-8CBA6789A9DD}" type="pres">
      <dgm:prSet presAssocID="{7D35BB97-8908-4603-BDD2-BF1CB21EE7DD}" presName="sibTrans" presStyleLbl="sibTrans1D1" presStyleIdx="2" presStyleCnt="7"/>
      <dgm:spPr/>
    </dgm:pt>
    <dgm:pt modelId="{562CF1B6-B643-43B0-85D1-9A3B1152E93C}" type="pres">
      <dgm:prSet presAssocID="{7D35BB97-8908-4603-BDD2-BF1CB21EE7DD}" presName="connectorText" presStyleLbl="sibTrans1D1" presStyleIdx="2" presStyleCnt="7"/>
      <dgm:spPr/>
    </dgm:pt>
    <dgm:pt modelId="{5D92F5DE-C40D-4DB4-96E7-CCAF2CBAA802}" type="pres">
      <dgm:prSet presAssocID="{66A7CA96-FF30-4E1E-A74F-627DDB82CD72}" presName="node" presStyleLbl="node1" presStyleIdx="3" presStyleCnt="8">
        <dgm:presLayoutVars>
          <dgm:bulletEnabled val="1"/>
        </dgm:presLayoutVars>
      </dgm:prSet>
      <dgm:spPr/>
    </dgm:pt>
    <dgm:pt modelId="{01DEFCD7-350E-46A3-A106-FD39FF5D3736}" type="pres">
      <dgm:prSet presAssocID="{C89D1B61-B1AF-4290-937A-E46A0CFA4A3B}" presName="sibTrans" presStyleLbl="sibTrans1D1" presStyleIdx="3" presStyleCnt="7"/>
      <dgm:spPr/>
    </dgm:pt>
    <dgm:pt modelId="{C85D5F16-6BAC-4D59-90EA-B5967C911BA8}" type="pres">
      <dgm:prSet presAssocID="{C89D1B61-B1AF-4290-937A-E46A0CFA4A3B}" presName="connectorText" presStyleLbl="sibTrans1D1" presStyleIdx="3" presStyleCnt="7"/>
      <dgm:spPr/>
    </dgm:pt>
    <dgm:pt modelId="{94DE1A54-2C21-4B3A-879C-2BBDFEA9A719}" type="pres">
      <dgm:prSet presAssocID="{D76FA651-52C8-4290-B476-6CBCB4889436}" presName="node" presStyleLbl="node1" presStyleIdx="4" presStyleCnt="8">
        <dgm:presLayoutVars>
          <dgm:bulletEnabled val="1"/>
        </dgm:presLayoutVars>
      </dgm:prSet>
      <dgm:spPr/>
    </dgm:pt>
    <dgm:pt modelId="{EFD6BDF2-8733-4E77-A318-5D6512F121FE}" type="pres">
      <dgm:prSet presAssocID="{C8E577B6-BB25-4F82-8825-9289A35B048F}" presName="sibTrans" presStyleLbl="sibTrans1D1" presStyleIdx="4" presStyleCnt="7"/>
      <dgm:spPr/>
    </dgm:pt>
    <dgm:pt modelId="{44E5DCDF-EE35-43DF-9036-F2EEDE098F68}" type="pres">
      <dgm:prSet presAssocID="{C8E577B6-BB25-4F82-8825-9289A35B048F}" presName="connectorText" presStyleLbl="sibTrans1D1" presStyleIdx="4" presStyleCnt="7"/>
      <dgm:spPr/>
    </dgm:pt>
    <dgm:pt modelId="{C69B6D1E-0AB3-47D6-8AC6-3B2858E43029}" type="pres">
      <dgm:prSet presAssocID="{877FDFCD-C5C0-4E40-91A0-19B17575A69B}" presName="node" presStyleLbl="node1" presStyleIdx="5" presStyleCnt="8">
        <dgm:presLayoutVars>
          <dgm:bulletEnabled val="1"/>
        </dgm:presLayoutVars>
      </dgm:prSet>
      <dgm:spPr/>
    </dgm:pt>
    <dgm:pt modelId="{51B2811F-4F99-4B3A-9078-8E4BD34823D7}" type="pres">
      <dgm:prSet presAssocID="{0B60DCAE-3ACA-43FD-9052-7BA5B051FD1A}" presName="sibTrans" presStyleLbl="sibTrans1D1" presStyleIdx="5" presStyleCnt="7"/>
      <dgm:spPr/>
    </dgm:pt>
    <dgm:pt modelId="{38E2C9AC-B52B-4EC6-A4F2-9E9641756B32}" type="pres">
      <dgm:prSet presAssocID="{0B60DCAE-3ACA-43FD-9052-7BA5B051FD1A}" presName="connectorText" presStyleLbl="sibTrans1D1" presStyleIdx="5" presStyleCnt="7"/>
      <dgm:spPr/>
    </dgm:pt>
    <dgm:pt modelId="{69039CA7-D405-4815-9176-E641A3267935}" type="pres">
      <dgm:prSet presAssocID="{CB2570EF-F6F0-418E-8703-FDC779250598}" presName="node" presStyleLbl="node1" presStyleIdx="6" presStyleCnt="8">
        <dgm:presLayoutVars>
          <dgm:bulletEnabled val="1"/>
        </dgm:presLayoutVars>
      </dgm:prSet>
      <dgm:spPr/>
    </dgm:pt>
    <dgm:pt modelId="{3C177BAA-D15F-4677-869A-3563E2237665}" type="pres">
      <dgm:prSet presAssocID="{0750CC4C-3D02-4023-AB71-983847EABDDA}" presName="sibTrans" presStyleLbl="sibTrans1D1" presStyleIdx="6" presStyleCnt="7"/>
      <dgm:spPr/>
    </dgm:pt>
    <dgm:pt modelId="{C10DFB53-AB5C-4EBF-93A2-8C70DCCE7785}" type="pres">
      <dgm:prSet presAssocID="{0750CC4C-3D02-4023-AB71-983847EABDDA}" presName="connectorText" presStyleLbl="sibTrans1D1" presStyleIdx="6" presStyleCnt="7"/>
      <dgm:spPr/>
    </dgm:pt>
    <dgm:pt modelId="{F5708FD4-B2CE-4AA2-8279-2DC31C302635}" type="pres">
      <dgm:prSet presAssocID="{0938CD57-DE80-4CEB-9813-8E6C5D20DB01}" presName="node" presStyleLbl="node1" presStyleIdx="7" presStyleCnt="8">
        <dgm:presLayoutVars>
          <dgm:bulletEnabled val="1"/>
        </dgm:presLayoutVars>
      </dgm:prSet>
      <dgm:spPr/>
    </dgm:pt>
  </dgm:ptLst>
  <dgm:cxnLst>
    <dgm:cxn modelId="{C127C700-B1B9-4115-9258-DD0878D83BDF}" srcId="{F4152D93-6371-43ED-B982-B6FE7D84526D}" destId="{877FDFCD-C5C0-4E40-91A0-19B17575A69B}" srcOrd="5" destOrd="0" parTransId="{4ABE89BA-65D9-40FF-83EE-C67C29F48C12}" sibTransId="{0B60DCAE-3ACA-43FD-9052-7BA5B051FD1A}"/>
    <dgm:cxn modelId="{08383005-5EF2-4D20-87E5-0F37530D584D}" type="presOf" srcId="{0938CD57-DE80-4CEB-9813-8E6C5D20DB01}" destId="{F5708FD4-B2CE-4AA2-8279-2DC31C302635}" srcOrd="0" destOrd="0" presId="urn:microsoft.com/office/officeart/2016/7/layout/RepeatingBendingProcessNew"/>
    <dgm:cxn modelId="{7EB8600E-4B59-4087-BA6A-A9583C452593}" type="presOf" srcId="{F4152D93-6371-43ED-B982-B6FE7D84526D}" destId="{0A7B45CE-6D21-442F-B623-D2E6A1D0FC82}" srcOrd="0" destOrd="0" presId="urn:microsoft.com/office/officeart/2016/7/layout/RepeatingBendingProcessNew"/>
    <dgm:cxn modelId="{6BD6651B-CEE9-4FBC-B3F4-AA85847B32BD}" type="presOf" srcId="{877FDFCD-C5C0-4E40-91A0-19B17575A69B}" destId="{C69B6D1E-0AB3-47D6-8AC6-3B2858E43029}" srcOrd="0" destOrd="0" presId="urn:microsoft.com/office/officeart/2016/7/layout/RepeatingBendingProcessNew"/>
    <dgm:cxn modelId="{5F8BCB25-7284-4169-8BF5-52261976A426}" srcId="{F4152D93-6371-43ED-B982-B6FE7D84526D}" destId="{4D59BE12-AA33-4BCF-AAC0-BFCD04D6EF72}" srcOrd="1" destOrd="0" parTransId="{1CDCE95E-4E89-4CC6-A113-0844257FDEC9}" sibTransId="{2E033153-FAD9-4AAF-A78F-6A8C0121DC37}"/>
    <dgm:cxn modelId="{C779192B-5DEE-4D94-B98D-69B5853E645D}" srcId="{F4152D93-6371-43ED-B982-B6FE7D84526D}" destId="{D76FA651-52C8-4290-B476-6CBCB4889436}" srcOrd="4" destOrd="0" parTransId="{1F764985-4C70-4E6B-A729-C2E09C975364}" sibTransId="{C8E577B6-BB25-4F82-8825-9289A35B048F}"/>
    <dgm:cxn modelId="{D4987E2C-C5C9-4DDB-8DFA-9AF5D3607684}" type="presOf" srcId="{5C55DCAE-F22C-4E8B-B4C4-19E96DB67A03}" destId="{70AF174B-9F03-437D-BAEB-077DFB3E66B0}" srcOrd="0" destOrd="0" presId="urn:microsoft.com/office/officeart/2016/7/layout/RepeatingBendingProcessNew"/>
    <dgm:cxn modelId="{40D60A37-204C-4E3E-ADD9-4525326684C8}" type="presOf" srcId="{0750CC4C-3D02-4023-AB71-983847EABDDA}" destId="{C10DFB53-AB5C-4EBF-93A2-8C70DCCE7785}" srcOrd="1" destOrd="0" presId="urn:microsoft.com/office/officeart/2016/7/layout/RepeatingBendingProcessNew"/>
    <dgm:cxn modelId="{6D4F5E38-D704-47A1-A7A1-456992BE6CE1}" type="presOf" srcId="{C89D1B61-B1AF-4290-937A-E46A0CFA4A3B}" destId="{C85D5F16-6BAC-4D59-90EA-B5967C911BA8}" srcOrd="1" destOrd="0" presId="urn:microsoft.com/office/officeart/2016/7/layout/RepeatingBendingProcessNew"/>
    <dgm:cxn modelId="{D823F65B-2812-4593-B4E9-622EC7657025}" type="presOf" srcId="{165E1900-1B69-4CD8-A853-D8115BBE7D19}" destId="{6D93086C-919B-4DA0-BC5A-98DD8C289AC8}" srcOrd="0" destOrd="0" presId="urn:microsoft.com/office/officeart/2016/7/layout/RepeatingBendingProcessNew"/>
    <dgm:cxn modelId="{1D5D0060-C535-456F-9AB6-54D0C33C0C09}" srcId="{F4152D93-6371-43ED-B982-B6FE7D84526D}" destId="{66A7CA96-FF30-4E1E-A74F-627DDB82CD72}" srcOrd="3" destOrd="0" parTransId="{548C5F23-E9E9-43A8-90FE-E2C05EE586F7}" sibTransId="{C89D1B61-B1AF-4290-937A-E46A0CFA4A3B}"/>
    <dgm:cxn modelId="{32A81F60-903A-4071-A1D3-B4C3D75988E0}" type="presOf" srcId="{2E033153-FAD9-4AAF-A78F-6A8C0121DC37}" destId="{C60A5EF3-5F2E-4AAA-AE0D-FEBE8682922E}" srcOrd="1" destOrd="0" presId="urn:microsoft.com/office/officeart/2016/7/layout/RepeatingBendingProcessNew"/>
    <dgm:cxn modelId="{5223CB62-A60F-4663-AB71-B020F2656283}" type="presOf" srcId="{CB2570EF-F6F0-418E-8703-FDC779250598}" destId="{69039CA7-D405-4815-9176-E641A3267935}" srcOrd="0" destOrd="0" presId="urn:microsoft.com/office/officeart/2016/7/layout/RepeatingBendingProcessNew"/>
    <dgm:cxn modelId="{A204594E-7539-4DE2-87B0-9D49DE038115}" type="presOf" srcId="{2E033153-FAD9-4AAF-A78F-6A8C0121DC37}" destId="{32A45FC0-E247-4CBF-9461-5B3C7F301E49}" srcOrd="0" destOrd="0" presId="urn:microsoft.com/office/officeart/2016/7/layout/RepeatingBendingProcessNew"/>
    <dgm:cxn modelId="{F488A27E-C25E-409D-8C9C-EF3CE7613417}" type="presOf" srcId="{66A7CA96-FF30-4E1E-A74F-627DDB82CD72}" destId="{5D92F5DE-C40D-4DB4-96E7-CCAF2CBAA802}" srcOrd="0" destOrd="0" presId="urn:microsoft.com/office/officeart/2016/7/layout/RepeatingBendingProcessNew"/>
    <dgm:cxn modelId="{AD724C80-4185-4E02-BB60-8E64DE1566C1}" type="presOf" srcId="{0B60DCAE-3ACA-43FD-9052-7BA5B051FD1A}" destId="{38E2C9AC-B52B-4EC6-A4F2-9E9641756B32}" srcOrd="1" destOrd="0" presId="urn:microsoft.com/office/officeart/2016/7/layout/RepeatingBendingProcessNew"/>
    <dgm:cxn modelId="{6B342887-6DB2-446C-8C97-44F7B3D339DE}" type="presOf" srcId="{D76FA651-52C8-4290-B476-6CBCB4889436}" destId="{94DE1A54-2C21-4B3A-879C-2BBDFEA9A719}" srcOrd="0" destOrd="0" presId="urn:microsoft.com/office/officeart/2016/7/layout/RepeatingBendingProcessNew"/>
    <dgm:cxn modelId="{B5CD018A-3D58-4779-921E-11349A0E4FBB}" srcId="{F4152D93-6371-43ED-B982-B6FE7D84526D}" destId="{CB2570EF-F6F0-418E-8703-FDC779250598}" srcOrd="6" destOrd="0" parTransId="{F0644778-39E5-43F3-A335-8D1CAACEA412}" sibTransId="{0750CC4C-3D02-4023-AB71-983847EABDDA}"/>
    <dgm:cxn modelId="{B920FB8B-0203-4109-A90B-3D92940A84CD}" type="presOf" srcId="{7D35BB97-8908-4603-BDD2-BF1CB21EE7DD}" destId="{8D549C47-2546-4263-8442-8CBA6789A9DD}" srcOrd="0" destOrd="0" presId="urn:microsoft.com/office/officeart/2016/7/layout/RepeatingBendingProcessNew"/>
    <dgm:cxn modelId="{BB2B1193-218F-428A-983B-C24997A1C982}" type="presOf" srcId="{0B60DCAE-3ACA-43FD-9052-7BA5B051FD1A}" destId="{51B2811F-4F99-4B3A-9078-8E4BD34823D7}" srcOrd="0" destOrd="0" presId="urn:microsoft.com/office/officeart/2016/7/layout/RepeatingBendingProcessNew"/>
    <dgm:cxn modelId="{BA4A9DA5-659C-4B4D-A58D-04A98135214B}" type="presOf" srcId="{C8E577B6-BB25-4F82-8825-9289A35B048F}" destId="{EFD6BDF2-8733-4E77-A318-5D6512F121FE}" srcOrd="0" destOrd="0" presId="urn:microsoft.com/office/officeart/2016/7/layout/RepeatingBendingProcessNew"/>
    <dgm:cxn modelId="{5BFD3CB3-3EFF-4547-BB2D-B84F91BB3BC4}" type="presOf" srcId="{0750CC4C-3D02-4023-AB71-983847EABDDA}" destId="{3C177BAA-D15F-4677-869A-3563E2237665}" srcOrd="0" destOrd="0" presId="urn:microsoft.com/office/officeart/2016/7/layout/RepeatingBendingProcessNew"/>
    <dgm:cxn modelId="{EFAAEABC-86F6-42C6-AAE0-5FB237D1C1C8}" type="presOf" srcId="{C89D1B61-B1AF-4290-937A-E46A0CFA4A3B}" destId="{01DEFCD7-350E-46A3-A106-FD39FF5D3736}" srcOrd="0" destOrd="0" presId="urn:microsoft.com/office/officeart/2016/7/layout/RepeatingBendingProcessNew"/>
    <dgm:cxn modelId="{FB5BAACA-7AD0-4388-9587-ACE8435498D2}" srcId="{F4152D93-6371-43ED-B982-B6FE7D84526D}" destId="{0938CD57-DE80-4CEB-9813-8E6C5D20DB01}" srcOrd="7" destOrd="0" parTransId="{AA61A294-5175-41A1-A265-6A516E896CBA}" sibTransId="{3ECD9CD4-5246-43C8-BE3A-0C4CA7572D63}"/>
    <dgm:cxn modelId="{E7D8F9D4-21F8-49FF-BD69-D533EBC6AA6A}" type="presOf" srcId="{4D59BE12-AA33-4BCF-AAC0-BFCD04D6EF72}" destId="{F0397BBF-12F8-4EE9-AC6C-9F4D1E2CB902}" srcOrd="0" destOrd="0" presId="urn:microsoft.com/office/officeart/2016/7/layout/RepeatingBendingProcessNew"/>
    <dgm:cxn modelId="{F11C49D6-AF6A-48CA-8BC9-94A57669638E}" type="presOf" srcId="{7D35BB97-8908-4603-BDD2-BF1CB21EE7DD}" destId="{562CF1B6-B643-43B0-85D1-9A3B1152E93C}" srcOrd="1" destOrd="0" presId="urn:microsoft.com/office/officeart/2016/7/layout/RepeatingBendingProcessNew"/>
    <dgm:cxn modelId="{49AA08E2-F6C2-4827-B61A-AD1DEB740C0D}" type="presOf" srcId="{C8E577B6-BB25-4F82-8825-9289A35B048F}" destId="{44E5DCDF-EE35-43DF-9036-F2EEDE098F68}" srcOrd="1" destOrd="0" presId="urn:microsoft.com/office/officeart/2016/7/layout/RepeatingBendingProcessNew"/>
    <dgm:cxn modelId="{11D02CEE-49DD-4222-80D5-1286C1350373}" srcId="{F4152D93-6371-43ED-B982-B6FE7D84526D}" destId="{D3A9FAC8-0633-4C2C-8B1F-134CF78C933F}" srcOrd="2" destOrd="0" parTransId="{96C413D4-0AE9-484A-8CC6-322C638A74EF}" sibTransId="{7D35BB97-8908-4603-BDD2-BF1CB21EE7DD}"/>
    <dgm:cxn modelId="{2F0D7EF0-B12B-4F09-8B5E-2EA8260122EE}" type="presOf" srcId="{D3A9FAC8-0633-4C2C-8B1F-134CF78C933F}" destId="{E4BE9DEE-1D68-4E35-92D7-302901C0828A}" srcOrd="0" destOrd="0" presId="urn:microsoft.com/office/officeart/2016/7/layout/RepeatingBendingProcessNew"/>
    <dgm:cxn modelId="{CDBB60F5-BC82-47DA-8CB0-61746C39B004}" type="presOf" srcId="{165E1900-1B69-4CD8-A853-D8115BBE7D19}" destId="{D55218EF-3A7F-4D72-8040-6A000930EAF3}" srcOrd="1" destOrd="0" presId="urn:microsoft.com/office/officeart/2016/7/layout/RepeatingBendingProcessNew"/>
    <dgm:cxn modelId="{56A667F7-0B2E-448F-9F79-6FA79DD6E85A}" srcId="{F4152D93-6371-43ED-B982-B6FE7D84526D}" destId="{5C55DCAE-F22C-4E8B-B4C4-19E96DB67A03}" srcOrd="0" destOrd="0" parTransId="{40AB79B6-AAA9-4D2C-A423-6E2963FC9376}" sibTransId="{165E1900-1B69-4CD8-A853-D8115BBE7D19}"/>
    <dgm:cxn modelId="{4F081C51-5168-403F-8878-B2724431DD4F}" type="presParOf" srcId="{0A7B45CE-6D21-442F-B623-D2E6A1D0FC82}" destId="{70AF174B-9F03-437D-BAEB-077DFB3E66B0}" srcOrd="0" destOrd="0" presId="urn:microsoft.com/office/officeart/2016/7/layout/RepeatingBendingProcessNew"/>
    <dgm:cxn modelId="{D1C92491-B2EA-4ABC-BEF9-BE16E03D342E}" type="presParOf" srcId="{0A7B45CE-6D21-442F-B623-D2E6A1D0FC82}" destId="{6D93086C-919B-4DA0-BC5A-98DD8C289AC8}" srcOrd="1" destOrd="0" presId="urn:microsoft.com/office/officeart/2016/7/layout/RepeatingBendingProcessNew"/>
    <dgm:cxn modelId="{9F690506-94CF-4B74-AEC2-CDF89126273A}" type="presParOf" srcId="{6D93086C-919B-4DA0-BC5A-98DD8C289AC8}" destId="{D55218EF-3A7F-4D72-8040-6A000930EAF3}" srcOrd="0" destOrd="0" presId="urn:microsoft.com/office/officeart/2016/7/layout/RepeatingBendingProcessNew"/>
    <dgm:cxn modelId="{72B512F5-D556-4767-A6E7-F80DCE282477}" type="presParOf" srcId="{0A7B45CE-6D21-442F-B623-D2E6A1D0FC82}" destId="{F0397BBF-12F8-4EE9-AC6C-9F4D1E2CB902}" srcOrd="2" destOrd="0" presId="urn:microsoft.com/office/officeart/2016/7/layout/RepeatingBendingProcessNew"/>
    <dgm:cxn modelId="{2358DEFB-5AD1-4282-958E-DD56D31A2A21}" type="presParOf" srcId="{0A7B45CE-6D21-442F-B623-D2E6A1D0FC82}" destId="{32A45FC0-E247-4CBF-9461-5B3C7F301E49}" srcOrd="3" destOrd="0" presId="urn:microsoft.com/office/officeart/2016/7/layout/RepeatingBendingProcessNew"/>
    <dgm:cxn modelId="{618E2615-C5AF-4650-B35E-60849E7779BC}" type="presParOf" srcId="{32A45FC0-E247-4CBF-9461-5B3C7F301E49}" destId="{C60A5EF3-5F2E-4AAA-AE0D-FEBE8682922E}" srcOrd="0" destOrd="0" presId="urn:microsoft.com/office/officeart/2016/7/layout/RepeatingBendingProcessNew"/>
    <dgm:cxn modelId="{12AB6EFA-FC61-4A5E-8CD8-55F4D0DD9DFF}" type="presParOf" srcId="{0A7B45CE-6D21-442F-B623-D2E6A1D0FC82}" destId="{E4BE9DEE-1D68-4E35-92D7-302901C0828A}" srcOrd="4" destOrd="0" presId="urn:microsoft.com/office/officeart/2016/7/layout/RepeatingBendingProcessNew"/>
    <dgm:cxn modelId="{5AECFCDB-02F7-4EFF-A164-AFC0E3CAE967}" type="presParOf" srcId="{0A7B45CE-6D21-442F-B623-D2E6A1D0FC82}" destId="{8D549C47-2546-4263-8442-8CBA6789A9DD}" srcOrd="5" destOrd="0" presId="urn:microsoft.com/office/officeart/2016/7/layout/RepeatingBendingProcessNew"/>
    <dgm:cxn modelId="{BEB2DC94-4E11-4AA3-A114-14AF0E55EB8C}" type="presParOf" srcId="{8D549C47-2546-4263-8442-8CBA6789A9DD}" destId="{562CF1B6-B643-43B0-85D1-9A3B1152E93C}" srcOrd="0" destOrd="0" presId="urn:microsoft.com/office/officeart/2016/7/layout/RepeatingBendingProcessNew"/>
    <dgm:cxn modelId="{68393A09-39C7-4D9A-8A01-F4D32DF6EBE4}" type="presParOf" srcId="{0A7B45CE-6D21-442F-B623-D2E6A1D0FC82}" destId="{5D92F5DE-C40D-4DB4-96E7-CCAF2CBAA802}" srcOrd="6" destOrd="0" presId="urn:microsoft.com/office/officeart/2016/7/layout/RepeatingBendingProcessNew"/>
    <dgm:cxn modelId="{CACD22CF-8AC8-4A77-B39F-DBA092D6716C}" type="presParOf" srcId="{0A7B45CE-6D21-442F-B623-D2E6A1D0FC82}" destId="{01DEFCD7-350E-46A3-A106-FD39FF5D3736}" srcOrd="7" destOrd="0" presId="urn:microsoft.com/office/officeart/2016/7/layout/RepeatingBendingProcessNew"/>
    <dgm:cxn modelId="{CC789202-83A3-4EB5-B5EF-99BEA028CA25}" type="presParOf" srcId="{01DEFCD7-350E-46A3-A106-FD39FF5D3736}" destId="{C85D5F16-6BAC-4D59-90EA-B5967C911BA8}" srcOrd="0" destOrd="0" presId="urn:microsoft.com/office/officeart/2016/7/layout/RepeatingBendingProcessNew"/>
    <dgm:cxn modelId="{8C3C1DEE-E56C-4A52-8778-AC94CEE094AD}" type="presParOf" srcId="{0A7B45CE-6D21-442F-B623-D2E6A1D0FC82}" destId="{94DE1A54-2C21-4B3A-879C-2BBDFEA9A719}" srcOrd="8" destOrd="0" presId="urn:microsoft.com/office/officeart/2016/7/layout/RepeatingBendingProcessNew"/>
    <dgm:cxn modelId="{DB68152A-7EE7-4E0E-B9E0-9F102CC15144}" type="presParOf" srcId="{0A7B45CE-6D21-442F-B623-D2E6A1D0FC82}" destId="{EFD6BDF2-8733-4E77-A318-5D6512F121FE}" srcOrd="9" destOrd="0" presId="urn:microsoft.com/office/officeart/2016/7/layout/RepeatingBendingProcessNew"/>
    <dgm:cxn modelId="{9C7B059B-3109-45F4-9327-21D61B6A7B1D}" type="presParOf" srcId="{EFD6BDF2-8733-4E77-A318-5D6512F121FE}" destId="{44E5DCDF-EE35-43DF-9036-F2EEDE098F68}" srcOrd="0" destOrd="0" presId="urn:microsoft.com/office/officeart/2016/7/layout/RepeatingBendingProcessNew"/>
    <dgm:cxn modelId="{777B786F-DAFB-4AF4-8C45-C4D060CFCCE4}" type="presParOf" srcId="{0A7B45CE-6D21-442F-B623-D2E6A1D0FC82}" destId="{C69B6D1E-0AB3-47D6-8AC6-3B2858E43029}" srcOrd="10" destOrd="0" presId="urn:microsoft.com/office/officeart/2016/7/layout/RepeatingBendingProcessNew"/>
    <dgm:cxn modelId="{00FB14ED-EE5E-449B-B49C-4E7BB4B9280F}" type="presParOf" srcId="{0A7B45CE-6D21-442F-B623-D2E6A1D0FC82}" destId="{51B2811F-4F99-4B3A-9078-8E4BD34823D7}" srcOrd="11" destOrd="0" presId="urn:microsoft.com/office/officeart/2016/7/layout/RepeatingBendingProcessNew"/>
    <dgm:cxn modelId="{3F4B49E3-4BED-4070-B1DC-2C550FE41189}" type="presParOf" srcId="{51B2811F-4F99-4B3A-9078-8E4BD34823D7}" destId="{38E2C9AC-B52B-4EC6-A4F2-9E9641756B32}" srcOrd="0" destOrd="0" presId="urn:microsoft.com/office/officeart/2016/7/layout/RepeatingBendingProcessNew"/>
    <dgm:cxn modelId="{856F7560-CE99-4F56-BC4A-86EE678C4AC4}" type="presParOf" srcId="{0A7B45CE-6D21-442F-B623-D2E6A1D0FC82}" destId="{69039CA7-D405-4815-9176-E641A3267935}" srcOrd="12" destOrd="0" presId="urn:microsoft.com/office/officeart/2016/7/layout/RepeatingBendingProcessNew"/>
    <dgm:cxn modelId="{947519DC-5B55-4A16-B762-576E8FBE55CC}" type="presParOf" srcId="{0A7B45CE-6D21-442F-B623-D2E6A1D0FC82}" destId="{3C177BAA-D15F-4677-869A-3563E2237665}" srcOrd="13" destOrd="0" presId="urn:microsoft.com/office/officeart/2016/7/layout/RepeatingBendingProcessNew"/>
    <dgm:cxn modelId="{09049848-C7CF-4E4E-8C6C-A54AC7BCF471}" type="presParOf" srcId="{3C177BAA-D15F-4677-869A-3563E2237665}" destId="{C10DFB53-AB5C-4EBF-93A2-8C70DCCE7785}" srcOrd="0" destOrd="0" presId="urn:microsoft.com/office/officeart/2016/7/layout/RepeatingBendingProcessNew"/>
    <dgm:cxn modelId="{CB39CEA7-9F48-4B20-A653-FF83137C402D}" type="presParOf" srcId="{0A7B45CE-6D21-442F-B623-D2E6A1D0FC82}" destId="{F5708FD4-B2CE-4AA2-8279-2DC31C302635}" srcOrd="14"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CDFE61-A2AF-41B2-B0CB-D39AD07B23A7}"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6ADBF47C-3675-459A-B133-CF3F0634B0BA}">
      <dgm:prSet/>
      <dgm:spPr/>
      <dgm:t>
        <a:bodyPr/>
        <a:lstStyle/>
        <a:p>
          <a:r>
            <a:rPr lang="en-GB" dirty="0">
              <a:latin typeface="Calibri Light" panose="020F0302020204030204"/>
            </a:rPr>
            <a:t>the</a:t>
          </a:r>
          <a:r>
            <a:rPr lang="en-GB" dirty="0"/>
            <a:t> target – the worst part (snapshot)</a:t>
          </a:r>
          <a:endParaRPr lang="en-US" dirty="0"/>
        </a:p>
      </dgm:t>
    </dgm:pt>
    <dgm:pt modelId="{F67C3696-32DF-488E-AD05-44F488813C7D}" type="parTrans" cxnId="{8F0418C0-1155-43B1-845C-0D195910A334}">
      <dgm:prSet/>
      <dgm:spPr/>
      <dgm:t>
        <a:bodyPr/>
        <a:lstStyle/>
        <a:p>
          <a:endParaRPr lang="en-US"/>
        </a:p>
      </dgm:t>
    </dgm:pt>
    <dgm:pt modelId="{7D6CEDDD-5CE8-4844-AD49-424C23E4F6A1}" type="sibTrans" cxnId="{8F0418C0-1155-43B1-845C-0D195910A334}">
      <dgm:prSet/>
      <dgm:spPr/>
      <dgm:t>
        <a:bodyPr/>
        <a:lstStyle/>
        <a:p>
          <a:endParaRPr lang="en-US"/>
        </a:p>
      </dgm:t>
    </dgm:pt>
    <dgm:pt modelId="{9D3C1951-CCAB-4DF9-AE90-4CE416C2BAF8}">
      <dgm:prSet/>
      <dgm:spPr/>
      <dgm:t>
        <a:bodyPr/>
        <a:lstStyle/>
        <a:p>
          <a:r>
            <a:rPr lang="en-GB" dirty="0">
              <a:latin typeface="Calibri Light" panose="020F0302020204030204"/>
            </a:rPr>
            <a:t>negative</a:t>
          </a:r>
          <a:r>
            <a:rPr lang="en-GB" dirty="0"/>
            <a:t> cognition</a:t>
          </a:r>
          <a:endParaRPr lang="en-US" dirty="0"/>
        </a:p>
      </dgm:t>
    </dgm:pt>
    <dgm:pt modelId="{CF02DB5C-5BB4-44BC-A97B-A3CBD4A3C85E}" type="parTrans" cxnId="{1A9E35E4-EB3B-41C4-B146-A82612E4D4C9}">
      <dgm:prSet/>
      <dgm:spPr/>
      <dgm:t>
        <a:bodyPr/>
        <a:lstStyle/>
        <a:p>
          <a:endParaRPr lang="en-US"/>
        </a:p>
      </dgm:t>
    </dgm:pt>
    <dgm:pt modelId="{5576381C-A957-4114-AB62-2575BCB63392}" type="sibTrans" cxnId="{1A9E35E4-EB3B-41C4-B146-A82612E4D4C9}">
      <dgm:prSet/>
      <dgm:spPr/>
      <dgm:t>
        <a:bodyPr/>
        <a:lstStyle/>
        <a:p>
          <a:endParaRPr lang="en-US"/>
        </a:p>
      </dgm:t>
    </dgm:pt>
    <dgm:pt modelId="{90F27432-7E25-4931-B5D1-B52E6E0540FD}">
      <dgm:prSet/>
      <dgm:spPr/>
      <dgm:t>
        <a:bodyPr/>
        <a:lstStyle/>
        <a:p>
          <a:pPr rtl="0"/>
          <a:r>
            <a:rPr lang="en-GB" dirty="0">
              <a:latin typeface="Calibri Light" panose="020F0302020204030204"/>
            </a:rPr>
            <a:t>positive cognition</a:t>
          </a:r>
          <a:endParaRPr lang="en-GB" dirty="0"/>
        </a:p>
      </dgm:t>
    </dgm:pt>
    <dgm:pt modelId="{F12CF0DB-BAE3-49B8-AC34-2A42732A8403}" type="parTrans" cxnId="{868B791B-759C-41CF-90F4-E15BAEB6F729}">
      <dgm:prSet/>
      <dgm:spPr/>
      <dgm:t>
        <a:bodyPr/>
        <a:lstStyle/>
        <a:p>
          <a:endParaRPr lang="en-US"/>
        </a:p>
      </dgm:t>
    </dgm:pt>
    <dgm:pt modelId="{3B4212A3-622C-4724-90FA-8DBBC60023D2}" type="sibTrans" cxnId="{868B791B-759C-41CF-90F4-E15BAEB6F729}">
      <dgm:prSet/>
      <dgm:spPr/>
      <dgm:t>
        <a:bodyPr/>
        <a:lstStyle/>
        <a:p>
          <a:endParaRPr lang="en-US"/>
        </a:p>
      </dgm:t>
    </dgm:pt>
    <dgm:pt modelId="{09B606A6-E253-4587-BE2B-8FB9B96013BE}">
      <dgm:prSet/>
      <dgm:spPr/>
      <dgm:t>
        <a:bodyPr/>
        <a:lstStyle/>
        <a:p>
          <a:pPr rtl="0"/>
          <a:r>
            <a:rPr lang="en-GB" dirty="0">
              <a:latin typeface="Calibri Light" panose="020F0302020204030204"/>
            </a:rPr>
            <a:t>'how much do you believe it?' (1-7)</a:t>
          </a:r>
          <a:endParaRPr lang="en-US" dirty="0">
            <a:latin typeface="Calibri Light" panose="020F0302020204030204"/>
          </a:endParaRPr>
        </a:p>
      </dgm:t>
    </dgm:pt>
    <dgm:pt modelId="{0E75069A-4BC9-4146-B933-85A6834B2ADE}" type="parTrans" cxnId="{8EC5B698-6CE5-40DC-903E-BCD254D3A98E}">
      <dgm:prSet/>
      <dgm:spPr/>
      <dgm:t>
        <a:bodyPr/>
        <a:lstStyle/>
        <a:p>
          <a:endParaRPr lang="en-US"/>
        </a:p>
      </dgm:t>
    </dgm:pt>
    <dgm:pt modelId="{A2D0B302-2B05-4E53-B09C-6BCB9BBF1A20}" type="sibTrans" cxnId="{8EC5B698-6CE5-40DC-903E-BCD254D3A98E}">
      <dgm:prSet/>
      <dgm:spPr/>
      <dgm:t>
        <a:bodyPr/>
        <a:lstStyle/>
        <a:p>
          <a:endParaRPr lang="en-US"/>
        </a:p>
      </dgm:t>
    </dgm:pt>
    <dgm:pt modelId="{BFBE05E4-0DBF-43EE-B489-56B17A91E638}">
      <dgm:prSet phldr="0"/>
      <dgm:spPr/>
      <dgm:t>
        <a:bodyPr/>
        <a:lstStyle/>
        <a:p>
          <a:pPr rtl="0"/>
          <a:r>
            <a:rPr lang="en-GB" dirty="0">
              <a:latin typeface="Calibri Light" panose="020F0302020204030204"/>
            </a:rPr>
            <a:t>Level of distress (0-10)</a:t>
          </a:r>
        </a:p>
      </dgm:t>
    </dgm:pt>
    <dgm:pt modelId="{9CEF598E-4097-4193-92FC-E880072C6C89}" type="parTrans" cxnId="{D4D8B5C8-9891-440F-8EAD-C3C9CFF464FD}">
      <dgm:prSet/>
      <dgm:spPr/>
    </dgm:pt>
    <dgm:pt modelId="{6750BF7E-077A-4F83-A4D2-935A043132C2}" type="sibTrans" cxnId="{D4D8B5C8-9891-440F-8EAD-C3C9CFF464FD}">
      <dgm:prSet/>
      <dgm:spPr/>
    </dgm:pt>
    <dgm:pt modelId="{94BFE101-3FC9-4CFC-AD5B-309181BA24B7}">
      <dgm:prSet phldr="0"/>
      <dgm:spPr/>
      <dgm:t>
        <a:bodyPr/>
        <a:lstStyle/>
        <a:p>
          <a:pPr rtl="0"/>
          <a:r>
            <a:rPr lang="en-GB" dirty="0">
              <a:latin typeface="Calibri Light" panose="020F0302020204030204"/>
            </a:rPr>
            <a:t>body sensation</a:t>
          </a:r>
        </a:p>
      </dgm:t>
    </dgm:pt>
    <dgm:pt modelId="{6A8CB28D-AD81-447F-A8C1-C18F3375AE3D}" type="parTrans" cxnId="{B36D164F-F3F2-494E-BC22-5A4BA2B09010}">
      <dgm:prSet/>
      <dgm:spPr/>
    </dgm:pt>
    <dgm:pt modelId="{4C7F3443-45FF-449D-A7DA-E36775D3F2BD}" type="sibTrans" cxnId="{B36D164F-F3F2-494E-BC22-5A4BA2B09010}">
      <dgm:prSet/>
      <dgm:spPr/>
    </dgm:pt>
    <dgm:pt modelId="{304B577F-70B5-488B-9354-E8FEFA0DD1CF}">
      <dgm:prSet phldr="0"/>
      <dgm:spPr/>
      <dgm:t>
        <a:bodyPr/>
        <a:lstStyle/>
        <a:p>
          <a:r>
            <a:rPr lang="en-GB" dirty="0">
              <a:latin typeface="Calibri Light" panose="020F0302020204030204"/>
            </a:rPr>
            <a:t>emotion</a:t>
          </a:r>
          <a:endParaRPr lang="en-GB" dirty="0"/>
        </a:p>
      </dgm:t>
    </dgm:pt>
    <dgm:pt modelId="{F40A1EA4-CE8E-4959-B459-CC2966935E0E}" type="parTrans" cxnId="{DE7514B1-F6B4-4E65-A3EA-D5D0A6797253}">
      <dgm:prSet/>
      <dgm:spPr/>
    </dgm:pt>
    <dgm:pt modelId="{250DB528-AFFD-4027-ACC4-F5D295AB6776}" type="sibTrans" cxnId="{DE7514B1-F6B4-4E65-A3EA-D5D0A6797253}">
      <dgm:prSet/>
      <dgm:spPr/>
    </dgm:pt>
    <dgm:pt modelId="{7C026746-ABB4-4C5A-935D-BA745F82D56F}" type="pres">
      <dgm:prSet presAssocID="{9DCDFE61-A2AF-41B2-B0CB-D39AD07B23A7}" presName="linear" presStyleCnt="0">
        <dgm:presLayoutVars>
          <dgm:animLvl val="lvl"/>
          <dgm:resizeHandles val="exact"/>
        </dgm:presLayoutVars>
      </dgm:prSet>
      <dgm:spPr/>
    </dgm:pt>
    <dgm:pt modelId="{2A6CF371-644B-40DC-B857-62B75CB6B2C5}" type="pres">
      <dgm:prSet presAssocID="{6ADBF47C-3675-459A-B133-CF3F0634B0BA}" presName="parentText" presStyleLbl="node1" presStyleIdx="0" presStyleCnt="7">
        <dgm:presLayoutVars>
          <dgm:chMax val="0"/>
          <dgm:bulletEnabled val="1"/>
        </dgm:presLayoutVars>
      </dgm:prSet>
      <dgm:spPr/>
    </dgm:pt>
    <dgm:pt modelId="{30D2EADC-CE01-40CE-B484-AB51D32CA1F9}" type="pres">
      <dgm:prSet presAssocID="{7D6CEDDD-5CE8-4844-AD49-424C23E4F6A1}" presName="spacer" presStyleCnt="0"/>
      <dgm:spPr/>
    </dgm:pt>
    <dgm:pt modelId="{27A30454-9553-4255-8107-47E53B14DE42}" type="pres">
      <dgm:prSet presAssocID="{9D3C1951-CCAB-4DF9-AE90-4CE416C2BAF8}" presName="parentText" presStyleLbl="node1" presStyleIdx="1" presStyleCnt="7">
        <dgm:presLayoutVars>
          <dgm:chMax val="0"/>
          <dgm:bulletEnabled val="1"/>
        </dgm:presLayoutVars>
      </dgm:prSet>
      <dgm:spPr/>
    </dgm:pt>
    <dgm:pt modelId="{EBBAA852-CF37-4E6F-A4FA-D6FAFF6E1CE8}" type="pres">
      <dgm:prSet presAssocID="{5576381C-A957-4114-AB62-2575BCB63392}" presName="spacer" presStyleCnt="0"/>
      <dgm:spPr/>
    </dgm:pt>
    <dgm:pt modelId="{2F7236D9-3CA1-4AA5-A0EC-1B28BABF6852}" type="pres">
      <dgm:prSet presAssocID="{90F27432-7E25-4931-B5D1-B52E6E0540FD}" presName="parentText" presStyleLbl="node1" presStyleIdx="2" presStyleCnt="7">
        <dgm:presLayoutVars>
          <dgm:chMax val="0"/>
          <dgm:bulletEnabled val="1"/>
        </dgm:presLayoutVars>
      </dgm:prSet>
      <dgm:spPr/>
    </dgm:pt>
    <dgm:pt modelId="{F900F1C2-C3E4-469E-9868-1A1729DAC6C3}" type="pres">
      <dgm:prSet presAssocID="{3B4212A3-622C-4724-90FA-8DBBC60023D2}" presName="spacer" presStyleCnt="0"/>
      <dgm:spPr/>
    </dgm:pt>
    <dgm:pt modelId="{536D34B3-DF33-462A-87F3-DA0B55B25CAC}" type="pres">
      <dgm:prSet presAssocID="{09B606A6-E253-4587-BE2B-8FB9B96013BE}" presName="parentText" presStyleLbl="node1" presStyleIdx="3" presStyleCnt="7">
        <dgm:presLayoutVars>
          <dgm:chMax val="0"/>
          <dgm:bulletEnabled val="1"/>
        </dgm:presLayoutVars>
      </dgm:prSet>
      <dgm:spPr/>
    </dgm:pt>
    <dgm:pt modelId="{B99744F5-E69B-4634-B043-6BDAE9141230}" type="pres">
      <dgm:prSet presAssocID="{A2D0B302-2B05-4E53-B09C-6BCB9BBF1A20}" presName="spacer" presStyleCnt="0"/>
      <dgm:spPr/>
    </dgm:pt>
    <dgm:pt modelId="{E92A894D-0EF3-4CE4-B3D3-FDFCF6B50807}" type="pres">
      <dgm:prSet presAssocID="{304B577F-70B5-488B-9354-E8FEFA0DD1CF}" presName="parentText" presStyleLbl="node1" presStyleIdx="4" presStyleCnt="7">
        <dgm:presLayoutVars>
          <dgm:chMax val="0"/>
          <dgm:bulletEnabled val="1"/>
        </dgm:presLayoutVars>
      </dgm:prSet>
      <dgm:spPr/>
    </dgm:pt>
    <dgm:pt modelId="{E97AE8A3-8E53-4BFE-85AC-1E57B14A3736}" type="pres">
      <dgm:prSet presAssocID="{250DB528-AFFD-4027-ACC4-F5D295AB6776}" presName="spacer" presStyleCnt="0"/>
      <dgm:spPr/>
    </dgm:pt>
    <dgm:pt modelId="{83F2C1FC-DC79-436D-8634-1A3F163B7F8D}" type="pres">
      <dgm:prSet presAssocID="{BFBE05E4-0DBF-43EE-B489-56B17A91E638}" presName="parentText" presStyleLbl="node1" presStyleIdx="5" presStyleCnt="7">
        <dgm:presLayoutVars>
          <dgm:chMax val="0"/>
          <dgm:bulletEnabled val="1"/>
        </dgm:presLayoutVars>
      </dgm:prSet>
      <dgm:spPr/>
    </dgm:pt>
    <dgm:pt modelId="{8F905784-3505-4BAA-ADFB-6920B9CEF86D}" type="pres">
      <dgm:prSet presAssocID="{6750BF7E-077A-4F83-A4D2-935A043132C2}" presName="spacer" presStyleCnt="0"/>
      <dgm:spPr/>
    </dgm:pt>
    <dgm:pt modelId="{3F922F6D-5C33-44E6-A37D-AB441E9E20D1}" type="pres">
      <dgm:prSet presAssocID="{94BFE101-3FC9-4CFC-AD5B-309181BA24B7}" presName="parentText" presStyleLbl="node1" presStyleIdx="6" presStyleCnt="7">
        <dgm:presLayoutVars>
          <dgm:chMax val="0"/>
          <dgm:bulletEnabled val="1"/>
        </dgm:presLayoutVars>
      </dgm:prSet>
      <dgm:spPr/>
    </dgm:pt>
  </dgm:ptLst>
  <dgm:cxnLst>
    <dgm:cxn modelId="{D05F1B03-4725-4BEC-A0F6-09176530114E}" type="presOf" srcId="{9D3C1951-CCAB-4DF9-AE90-4CE416C2BAF8}" destId="{27A30454-9553-4255-8107-47E53B14DE42}" srcOrd="0" destOrd="0" presId="urn:microsoft.com/office/officeart/2005/8/layout/vList2"/>
    <dgm:cxn modelId="{2A79D70D-A61D-4313-B354-CB74D8BB002D}" type="presOf" srcId="{6ADBF47C-3675-459A-B133-CF3F0634B0BA}" destId="{2A6CF371-644B-40DC-B857-62B75CB6B2C5}" srcOrd="0" destOrd="0" presId="urn:microsoft.com/office/officeart/2005/8/layout/vList2"/>
    <dgm:cxn modelId="{868B791B-759C-41CF-90F4-E15BAEB6F729}" srcId="{9DCDFE61-A2AF-41B2-B0CB-D39AD07B23A7}" destId="{90F27432-7E25-4931-B5D1-B52E6E0540FD}" srcOrd="2" destOrd="0" parTransId="{F12CF0DB-BAE3-49B8-AC34-2A42732A8403}" sibTransId="{3B4212A3-622C-4724-90FA-8DBBC60023D2}"/>
    <dgm:cxn modelId="{6F37D224-C526-46FB-A6C9-5A0661C9948B}" type="presOf" srcId="{09B606A6-E253-4587-BE2B-8FB9B96013BE}" destId="{536D34B3-DF33-462A-87F3-DA0B55B25CAC}" srcOrd="0" destOrd="0" presId="urn:microsoft.com/office/officeart/2005/8/layout/vList2"/>
    <dgm:cxn modelId="{E2F33761-B8E5-4864-BB36-B92E5895FD38}" type="presOf" srcId="{94BFE101-3FC9-4CFC-AD5B-309181BA24B7}" destId="{3F922F6D-5C33-44E6-A37D-AB441E9E20D1}" srcOrd="0" destOrd="0" presId="urn:microsoft.com/office/officeart/2005/8/layout/vList2"/>
    <dgm:cxn modelId="{B36D164F-F3F2-494E-BC22-5A4BA2B09010}" srcId="{9DCDFE61-A2AF-41B2-B0CB-D39AD07B23A7}" destId="{94BFE101-3FC9-4CFC-AD5B-309181BA24B7}" srcOrd="6" destOrd="0" parTransId="{6A8CB28D-AD81-447F-A8C1-C18F3375AE3D}" sibTransId="{4C7F3443-45FF-449D-A7DA-E36775D3F2BD}"/>
    <dgm:cxn modelId="{03FC3D8F-3707-4A38-BA49-C3E6101D4D84}" type="presOf" srcId="{304B577F-70B5-488B-9354-E8FEFA0DD1CF}" destId="{E92A894D-0EF3-4CE4-B3D3-FDFCF6B50807}" srcOrd="0" destOrd="0" presId="urn:microsoft.com/office/officeart/2005/8/layout/vList2"/>
    <dgm:cxn modelId="{8EC5B698-6CE5-40DC-903E-BCD254D3A98E}" srcId="{9DCDFE61-A2AF-41B2-B0CB-D39AD07B23A7}" destId="{09B606A6-E253-4587-BE2B-8FB9B96013BE}" srcOrd="3" destOrd="0" parTransId="{0E75069A-4BC9-4146-B933-85A6834B2ADE}" sibTransId="{A2D0B302-2B05-4E53-B09C-6BCB9BBF1A20}"/>
    <dgm:cxn modelId="{CE8256A0-8A22-499C-804F-DD1B57715B6C}" type="presOf" srcId="{9DCDFE61-A2AF-41B2-B0CB-D39AD07B23A7}" destId="{7C026746-ABB4-4C5A-935D-BA745F82D56F}" srcOrd="0" destOrd="0" presId="urn:microsoft.com/office/officeart/2005/8/layout/vList2"/>
    <dgm:cxn modelId="{DE7514B1-F6B4-4E65-A3EA-D5D0A6797253}" srcId="{9DCDFE61-A2AF-41B2-B0CB-D39AD07B23A7}" destId="{304B577F-70B5-488B-9354-E8FEFA0DD1CF}" srcOrd="4" destOrd="0" parTransId="{F40A1EA4-CE8E-4959-B459-CC2966935E0E}" sibTransId="{250DB528-AFFD-4027-ACC4-F5D295AB6776}"/>
    <dgm:cxn modelId="{8F0418C0-1155-43B1-845C-0D195910A334}" srcId="{9DCDFE61-A2AF-41B2-B0CB-D39AD07B23A7}" destId="{6ADBF47C-3675-459A-B133-CF3F0634B0BA}" srcOrd="0" destOrd="0" parTransId="{F67C3696-32DF-488E-AD05-44F488813C7D}" sibTransId="{7D6CEDDD-5CE8-4844-AD49-424C23E4F6A1}"/>
    <dgm:cxn modelId="{D4D8B5C8-9891-440F-8EAD-C3C9CFF464FD}" srcId="{9DCDFE61-A2AF-41B2-B0CB-D39AD07B23A7}" destId="{BFBE05E4-0DBF-43EE-B489-56B17A91E638}" srcOrd="5" destOrd="0" parTransId="{9CEF598E-4097-4193-92FC-E880072C6C89}" sibTransId="{6750BF7E-077A-4F83-A4D2-935A043132C2}"/>
    <dgm:cxn modelId="{1A9E35E4-EB3B-41C4-B146-A82612E4D4C9}" srcId="{9DCDFE61-A2AF-41B2-B0CB-D39AD07B23A7}" destId="{9D3C1951-CCAB-4DF9-AE90-4CE416C2BAF8}" srcOrd="1" destOrd="0" parTransId="{CF02DB5C-5BB4-44BC-A97B-A3CBD4A3C85E}" sibTransId="{5576381C-A957-4114-AB62-2575BCB63392}"/>
    <dgm:cxn modelId="{CE20CAEB-117B-4206-B1F0-E3357842E7F6}" type="presOf" srcId="{90F27432-7E25-4931-B5D1-B52E6E0540FD}" destId="{2F7236D9-3CA1-4AA5-A0EC-1B28BABF6852}" srcOrd="0" destOrd="0" presId="urn:microsoft.com/office/officeart/2005/8/layout/vList2"/>
    <dgm:cxn modelId="{E55274FB-EFBE-40A9-A901-1D938DB4E98D}" type="presOf" srcId="{BFBE05E4-0DBF-43EE-B489-56B17A91E638}" destId="{83F2C1FC-DC79-436D-8634-1A3F163B7F8D}" srcOrd="0" destOrd="0" presId="urn:microsoft.com/office/officeart/2005/8/layout/vList2"/>
    <dgm:cxn modelId="{D2738129-3A8B-4EC5-8E0E-91F571B79023}" type="presParOf" srcId="{7C026746-ABB4-4C5A-935D-BA745F82D56F}" destId="{2A6CF371-644B-40DC-B857-62B75CB6B2C5}" srcOrd="0" destOrd="0" presId="urn:microsoft.com/office/officeart/2005/8/layout/vList2"/>
    <dgm:cxn modelId="{A4451CE0-F99F-4482-99A3-BFDAEDE5194B}" type="presParOf" srcId="{7C026746-ABB4-4C5A-935D-BA745F82D56F}" destId="{30D2EADC-CE01-40CE-B484-AB51D32CA1F9}" srcOrd="1" destOrd="0" presId="urn:microsoft.com/office/officeart/2005/8/layout/vList2"/>
    <dgm:cxn modelId="{18A83851-E2EC-443C-BD29-CCEE4832D1AA}" type="presParOf" srcId="{7C026746-ABB4-4C5A-935D-BA745F82D56F}" destId="{27A30454-9553-4255-8107-47E53B14DE42}" srcOrd="2" destOrd="0" presId="urn:microsoft.com/office/officeart/2005/8/layout/vList2"/>
    <dgm:cxn modelId="{31D9C4DA-5E6C-41D5-B0E7-F337ECEA47B4}" type="presParOf" srcId="{7C026746-ABB4-4C5A-935D-BA745F82D56F}" destId="{EBBAA852-CF37-4E6F-A4FA-D6FAFF6E1CE8}" srcOrd="3" destOrd="0" presId="urn:microsoft.com/office/officeart/2005/8/layout/vList2"/>
    <dgm:cxn modelId="{4475E331-17C8-4E19-9F61-065BCCEC80C1}" type="presParOf" srcId="{7C026746-ABB4-4C5A-935D-BA745F82D56F}" destId="{2F7236D9-3CA1-4AA5-A0EC-1B28BABF6852}" srcOrd="4" destOrd="0" presId="urn:microsoft.com/office/officeart/2005/8/layout/vList2"/>
    <dgm:cxn modelId="{FA3ECF9B-AA0D-418F-9FBC-D0DD214F471C}" type="presParOf" srcId="{7C026746-ABB4-4C5A-935D-BA745F82D56F}" destId="{F900F1C2-C3E4-469E-9868-1A1729DAC6C3}" srcOrd="5" destOrd="0" presId="urn:microsoft.com/office/officeart/2005/8/layout/vList2"/>
    <dgm:cxn modelId="{C7D07A66-59CB-4D6F-99AC-3C74740C122F}" type="presParOf" srcId="{7C026746-ABB4-4C5A-935D-BA745F82D56F}" destId="{536D34B3-DF33-462A-87F3-DA0B55B25CAC}" srcOrd="6" destOrd="0" presId="urn:microsoft.com/office/officeart/2005/8/layout/vList2"/>
    <dgm:cxn modelId="{A030B3E2-ABDC-4097-8D32-A097CB8CD994}" type="presParOf" srcId="{7C026746-ABB4-4C5A-935D-BA745F82D56F}" destId="{B99744F5-E69B-4634-B043-6BDAE9141230}" srcOrd="7" destOrd="0" presId="urn:microsoft.com/office/officeart/2005/8/layout/vList2"/>
    <dgm:cxn modelId="{F14DD113-C456-4A91-A1AA-8976B5892BCD}" type="presParOf" srcId="{7C026746-ABB4-4C5A-935D-BA745F82D56F}" destId="{E92A894D-0EF3-4CE4-B3D3-FDFCF6B50807}" srcOrd="8" destOrd="0" presId="urn:microsoft.com/office/officeart/2005/8/layout/vList2"/>
    <dgm:cxn modelId="{8A0493A3-443E-4E74-A66E-5DDB9A4101F5}" type="presParOf" srcId="{7C026746-ABB4-4C5A-935D-BA745F82D56F}" destId="{E97AE8A3-8E53-4BFE-85AC-1E57B14A3736}" srcOrd="9" destOrd="0" presId="urn:microsoft.com/office/officeart/2005/8/layout/vList2"/>
    <dgm:cxn modelId="{A0F80DF7-4AA9-4F54-9F42-F490D04F86D6}" type="presParOf" srcId="{7C026746-ABB4-4C5A-935D-BA745F82D56F}" destId="{83F2C1FC-DC79-436D-8634-1A3F163B7F8D}" srcOrd="10" destOrd="0" presId="urn:microsoft.com/office/officeart/2005/8/layout/vList2"/>
    <dgm:cxn modelId="{F8681784-5E81-4E65-AA74-6EDA5BEFDFFB}" type="presParOf" srcId="{7C026746-ABB4-4C5A-935D-BA745F82D56F}" destId="{8F905784-3505-4BAA-ADFB-6920B9CEF86D}" srcOrd="11" destOrd="0" presId="urn:microsoft.com/office/officeart/2005/8/layout/vList2"/>
    <dgm:cxn modelId="{E5B574D2-7D9E-4F56-A9D1-90106C0A0D20}" type="presParOf" srcId="{7C026746-ABB4-4C5A-935D-BA745F82D56F}" destId="{3F922F6D-5C33-44E6-A37D-AB441E9E20D1}"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9A939F-5DE7-4A14-9BF9-AE728C4359CF}" type="doc">
      <dgm:prSet loTypeId="urn:microsoft.com/office/officeart/2005/8/layout/hierarchy2" loCatId="hierarchy" qsTypeId="urn:microsoft.com/office/officeart/2005/8/quickstyle/simple1" qsCatId="simple" csTypeId="urn:microsoft.com/office/officeart/2005/8/colors/colorful1" csCatId="colorful"/>
      <dgm:spPr/>
      <dgm:t>
        <a:bodyPr/>
        <a:lstStyle/>
        <a:p>
          <a:endParaRPr lang="en-US"/>
        </a:p>
      </dgm:t>
    </dgm:pt>
    <dgm:pt modelId="{3705CB94-B5A2-4FDD-AF6E-BC5B5F0E9F05}">
      <dgm:prSet/>
      <dgm:spPr/>
      <dgm:t>
        <a:bodyPr/>
        <a:lstStyle/>
        <a:p>
          <a:r>
            <a:rPr lang="en-GB"/>
            <a:t>Alternate stimulation on either side of a person's body:</a:t>
          </a:r>
          <a:endParaRPr lang="en-US"/>
        </a:p>
      </dgm:t>
    </dgm:pt>
    <dgm:pt modelId="{8DE0C7D5-FC7A-44D2-BE81-8BCD47F7CB23}" type="parTrans" cxnId="{9E4F50F7-FEB3-4342-BF67-9E1CC2BEC7C0}">
      <dgm:prSet/>
      <dgm:spPr/>
      <dgm:t>
        <a:bodyPr/>
        <a:lstStyle/>
        <a:p>
          <a:endParaRPr lang="en-US"/>
        </a:p>
      </dgm:t>
    </dgm:pt>
    <dgm:pt modelId="{F03441D4-57C0-45C8-AADE-91C8C4C2F910}" type="sibTrans" cxnId="{9E4F50F7-FEB3-4342-BF67-9E1CC2BEC7C0}">
      <dgm:prSet/>
      <dgm:spPr/>
      <dgm:t>
        <a:bodyPr/>
        <a:lstStyle/>
        <a:p>
          <a:endParaRPr lang="en-US"/>
        </a:p>
      </dgm:t>
    </dgm:pt>
    <dgm:pt modelId="{49CDA57E-6C81-44E0-BC19-9D9E9FF793E4}">
      <dgm:prSet/>
      <dgm:spPr/>
      <dgm:t>
        <a:bodyPr/>
        <a:lstStyle/>
        <a:p>
          <a:r>
            <a:rPr lang="en-GB">
              <a:latin typeface="Calibri Light" panose="020F0302020204030204"/>
            </a:rPr>
            <a:t>Movement</a:t>
          </a:r>
          <a:r>
            <a:rPr lang="en-GB"/>
            <a:t> – eyes / marching</a:t>
          </a:r>
          <a:endParaRPr lang="en-US"/>
        </a:p>
      </dgm:t>
    </dgm:pt>
    <dgm:pt modelId="{D7C09D16-9B22-4668-9093-AAEBDA6ACFE5}" type="parTrans" cxnId="{6F31251A-CA67-4663-BF60-F65B319659E0}">
      <dgm:prSet/>
      <dgm:spPr/>
      <dgm:t>
        <a:bodyPr/>
        <a:lstStyle/>
        <a:p>
          <a:endParaRPr lang="en-US"/>
        </a:p>
      </dgm:t>
    </dgm:pt>
    <dgm:pt modelId="{BF9D71B6-80AC-43B8-B1D4-E27B07945C14}" type="sibTrans" cxnId="{6F31251A-CA67-4663-BF60-F65B319659E0}">
      <dgm:prSet/>
      <dgm:spPr/>
      <dgm:t>
        <a:bodyPr/>
        <a:lstStyle/>
        <a:p>
          <a:endParaRPr lang="en-US"/>
        </a:p>
      </dgm:t>
    </dgm:pt>
    <dgm:pt modelId="{61A62822-652F-409C-AEC9-3BBE9FBF1205}">
      <dgm:prSet/>
      <dgm:spPr/>
      <dgm:t>
        <a:bodyPr/>
        <a:lstStyle/>
        <a:p>
          <a:r>
            <a:rPr lang="en-GB"/>
            <a:t>Tapping / hand-held buzzers</a:t>
          </a:r>
          <a:endParaRPr lang="en-US"/>
        </a:p>
      </dgm:t>
    </dgm:pt>
    <dgm:pt modelId="{72DF4E3D-A155-41CC-84C0-D1CA7518B968}" type="parTrans" cxnId="{86F4B5B7-7513-40FD-848F-98A78270B7B7}">
      <dgm:prSet/>
      <dgm:spPr/>
      <dgm:t>
        <a:bodyPr/>
        <a:lstStyle/>
        <a:p>
          <a:endParaRPr lang="en-US"/>
        </a:p>
      </dgm:t>
    </dgm:pt>
    <dgm:pt modelId="{C0B1A994-0709-4236-8A2F-71AF9F348283}" type="sibTrans" cxnId="{86F4B5B7-7513-40FD-848F-98A78270B7B7}">
      <dgm:prSet/>
      <dgm:spPr/>
      <dgm:t>
        <a:bodyPr/>
        <a:lstStyle/>
        <a:p>
          <a:endParaRPr lang="en-US"/>
        </a:p>
      </dgm:t>
    </dgm:pt>
    <dgm:pt modelId="{A14673E1-E8E3-43B4-A3A9-E3C4B398C88E}">
      <dgm:prSet/>
      <dgm:spPr/>
      <dgm:t>
        <a:bodyPr/>
        <a:lstStyle/>
        <a:p>
          <a:r>
            <a:rPr lang="en-GB"/>
            <a:t>Sounds through headphones</a:t>
          </a:r>
          <a:endParaRPr lang="en-US"/>
        </a:p>
      </dgm:t>
    </dgm:pt>
    <dgm:pt modelId="{7CE6EF68-5350-44BD-8418-0F0D333E0F1E}" type="parTrans" cxnId="{DE9DFA34-7C8F-4967-834E-FEB099DB5574}">
      <dgm:prSet/>
      <dgm:spPr/>
      <dgm:t>
        <a:bodyPr/>
        <a:lstStyle/>
        <a:p>
          <a:endParaRPr lang="en-US"/>
        </a:p>
      </dgm:t>
    </dgm:pt>
    <dgm:pt modelId="{9CD45802-AD83-4024-AFF3-F77D40364C98}" type="sibTrans" cxnId="{DE9DFA34-7C8F-4967-834E-FEB099DB5574}">
      <dgm:prSet/>
      <dgm:spPr/>
      <dgm:t>
        <a:bodyPr/>
        <a:lstStyle/>
        <a:p>
          <a:endParaRPr lang="en-US"/>
        </a:p>
      </dgm:t>
    </dgm:pt>
    <dgm:pt modelId="{8EB8BCA7-C5BA-4EF7-9E5D-5F5FE101C3B2}">
      <dgm:prSet/>
      <dgm:spPr/>
      <dgm:t>
        <a:bodyPr/>
        <a:lstStyle/>
        <a:p>
          <a:pPr rtl="0"/>
          <a:r>
            <a:rPr lang="en-GB">
              <a:latin typeface="Calibri Light" panose="020F0302020204030204"/>
            </a:rPr>
            <a:t>DAS: Dual Attention System</a:t>
          </a:r>
          <a:endParaRPr lang="en-GB"/>
        </a:p>
      </dgm:t>
    </dgm:pt>
    <dgm:pt modelId="{C50DB014-E306-4678-81B3-F78189E6AF8A}" type="parTrans" cxnId="{F84857B7-4563-4471-8EB1-DBC53D69F050}">
      <dgm:prSet/>
      <dgm:spPr/>
      <dgm:t>
        <a:bodyPr/>
        <a:lstStyle/>
        <a:p>
          <a:endParaRPr lang="en-US"/>
        </a:p>
      </dgm:t>
    </dgm:pt>
    <dgm:pt modelId="{7E267EBA-F865-49B9-A80B-6DA5C829D4E2}" type="sibTrans" cxnId="{F84857B7-4563-4471-8EB1-DBC53D69F050}">
      <dgm:prSet/>
      <dgm:spPr/>
      <dgm:t>
        <a:bodyPr/>
        <a:lstStyle/>
        <a:p>
          <a:endParaRPr lang="en-US"/>
        </a:p>
      </dgm:t>
    </dgm:pt>
    <dgm:pt modelId="{32CE48A1-EE34-40D1-A56F-A1282EADA780}" type="pres">
      <dgm:prSet presAssocID="{E79A939F-5DE7-4A14-9BF9-AE728C4359CF}" presName="diagram" presStyleCnt="0">
        <dgm:presLayoutVars>
          <dgm:chPref val="1"/>
          <dgm:dir/>
          <dgm:animOne val="branch"/>
          <dgm:animLvl val="lvl"/>
          <dgm:resizeHandles val="exact"/>
        </dgm:presLayoutVars>
      </dgm:prSet>
      <dgm:spPr/>
    </dgm:pt>
    <dgm:pt modelId="{42B15E10-CBC4-491D-B889-A42FB60A126A}" type="pres">
      <dgm:prSet presAssocID="{3705CB94-B5A2-4FDD-AF6E-BC5B5F0E9F05}" presName="root1" presStyleCnt="0"/>
      <dgm:spPr/>
    </dgm:pt>
    <dgm:pt modelId="{212F952E-D266-4766-9E88-2DEE3EE91408}" type="pres">
      <dgm:prSet presAssocID="{3705CB94-B5A2-4FDD-AF6E-BC5B5F0E9F05}" presName="LevelOneTextNode" presStyleLbl="node0" presStyleIdx="0" presStyleCnt="2">
        <dgm:presLayoutVars>
          <dgm:chPref val="3"/>
        </dgm:presLayoutVars>
      </dgm:prSet>
      <dgm:spPr/>
    </dgm:pt>
    <dgm:pt modelId="{D43CF2AC-0592-4B15-8DB9-47DC16E6D58E}" type="pres">
      <dgm:prSet presAssocID="{3705CB94-B5A2-4FDD-AF6E-BC5B5F0E9F05}" presName="level2hierChild" presStyleCnt="0"/>
      <dgm:spPr/>
    </dgm:pt>
    <dgm:pt modelId="{7900469E-EAC6-4CD5-A878-57027D22CB72}" type="pres">
      <dgm:prSet presAssocID="{D7C09D16-9B22-4668-9093-AAEBDA6ACFE5}" presName="conn2-1" presStyleLbl="parChTrans1D2" presStyleIdx="0" presStyleCnt="3"/>
      <dgm:spPr/>
    </dgm:pt>
    <dgm:pt modelId="{E8AC2CE2-1D3B-4ECD-8C80-DB5585A86E34}" type="pres">
      <dgm:prSet presAssocID="{D7C09D16-9B22-4668-9093-AAEBDA6ACFE5}" presName="connTx" presStyleLbl="parChTrans1D2" presStyleIdx="0" presStyleCnt="3"/>
      <dgm:spPr/>
    </dgm:pt>
    <dgm:pt modelId="{475276AD-17C0-409E-9CC9-3017C59C8C06}" type="pres">
      <dgm:prSet presAssocID="{49CDA57E-6C81-44E0-BC19-9D9E9FF793E4}" presName="root2" presStyleCnt="0"/>
      <dgm:spPr/>
    </dgm:pt>
    <dgm:pt modelId="{1C2F8254-E777-4D73-BABE-B942BDDB11FF}" type="pres">
      <dgm:prSet presAssocID="{49CDA57E-6C81-44E0-BC19-9D9E9FF793E4}" presName="LevelTwoTextNode" presStyleLbl="node2" presStyleIdx="0" presStyleCnt="3">
        <dgm:presLayoutVars>
          <dgm:chPref val="3"/>
        </dgm:presLayoutVars>
      </dgm:prSet>
      <dgm:spPr/>
    </dgm:pt>
    <dgm:pt modelId="{1849DFB0-16D0-4AC9-A154-4D739B3E5612}" type="pres">
      <dgm:prSet presAssocID="{49CDA57E-6C81-44E0-BC19-9D9E9FF793E4}" presName="level3hierChild" presStyleCnt="0"/>
      <dgm:spPr/>
    </dgm:pt>
    <dgm:pt modelId="{718F3FCD-CCB0-40CE-A543-39B640CA9B45}" type="pres">
      <dgm:prSet presAssocID="{72DF4E3D-A155-41CC-84C0-D1CA7518B968}" presName="conn2-1" presStyleLbl="parChTrans1D2" presStyleIdx="1" presStyleCnt="3"/>
      <dgm:spPr/>
    </dgm:pt>
    <dgm:pt modelId="{484CB328-7E99-4E1B-B8A9-AA4EB79182A7}" type="pres">
      <dgm:prSet presAssocID="{72DF4E3D-A155-41CC-84C0-D1CA7518B968}" presName="connTx" presStyleLbl="parChTrans1D2" presStyleIdx="1" presStyleCnt="3"/>
      <dgm:spPr/>
    </dgm:pt>
    <dgm:pt modelId="{B4F52D97-DC23-404D-8900-3A52EAA4A8A0}" type="pres">
      <dgm:prSet presAssocID="{61A62822-652F-409C-AEC9-3BBE9FBF1205}" presName="root2" presStyleCnt="0"/>
      <dgm:spPr/>
    </dgm:pt>
    <dgm:pt modelId="{2DC1C029-26E7-474A-855F-666A71EB5ED0}" type="pres">
      <dgm:prSet presAssocID="{61A62822-652F-409C-AEC9-3BBE9FBF1205}" presName="LevelTwoTextNode" presStyleLbl="node2" presStyleIdx="1" presStyleCnt="3">
        <dgm:presLayoutVars>
          <dgm:chPref val="3"/>
        </dgm:presLayoutVars>
      </dgm:prSet>
      <dgm:spPr/>
    </dgm:pt>
    <dgm:pt modelId="{276FA43F-7965-4ECF-B4B6-AFF4DC26C447}" type="pres">
      <dgm:prSet presAssocID="{61A62822-652F-409C-AEC9-3BBE9FBF1205}" presName="level3hierChild" presStyleCnt="0"/>
      <dgm:spPr/>
    </dgm:pt>
    <dgm:pt modelId="{BEE50F1D-CEE4-4E95-AEB1-F12FB630E176}" type="pres">
      <dgm:prSet presAssocID="{7CE6EF68-5350-44BD-8418-0F0D333E0F1E}" presName="conn2-1" presStyleLbl="parChTrans1D2" presStyleIdx="2" presStyleCnt="3"/>
      <dgm:spPr/>
    </dgm:pt>
    <dgm:pt modelId="{7FFFF56C-A74F-4C7C-ABB2-6AF95C218F1E}" type="pres">
      <dgm:prSet presAssocID="{7CE6EF68-5350-44BD-8418-0F0D333E0F1E}" presName="connTx" presStyleLbl="parChTrans1D2" presStyleIdx="2" presStyleCnt="3"/>
      <dgm:spPr/>
    </dgm:pt>
    <dgm:pt modelId="{E5DF5859-DCD7-48D4-A553-AF6795426CAC}" type="pres">
      <dgm:prSet presAssocID="{A14673E1-E8E3-43B4-A3A9-E3C4B398C88E}" presName="root2" presStyleCnt="0"/>
      <dgm:spPr/>
    </dgm:pt>
    <dgm:pt modelId="{9F356592-15A7-49F6-9559-FABCF9C04D46}" type="pres">
      <dgm:prSet presAssocID="{A14673E1-E8E3-43B4-A3A9-E3C4B398C88E}" presName="LevelTwoTextNode" presStyleLbl="node2" presStyleIdx="2" presStyleCnt="3">
        <dgm:presLayoutVars>
          <dgm:chPref val="3"/>
        </dgm:presLayoutVars>
      </dgm:prSet>
      <dgm:spPr/>
    </dgm:pt>
    <dgm:pt modelId="{8463F19C-FA90-4DFE-BCC1-1B1285009A67}" type="pres">
      <dgm:prSet presAssocID="{A14673E1-E8E3-43B4-A3A9-E3C4B398C88E}" presName="level3hierChild" presStyleCnt="0"/>
      <dgm:spPr/>
    </dgm:pt>
    <dgm:pt modelId="{5367B1AB-C7CA-441E-9D4E-B5A1C732B6B3}" type="pres">
      <dgm:prSet presAssocID="{8EB8BCA7-C5BA-4EF7-9E5D-5F5FE101C3B2}" presName="root1" presStyleCnt="0"/>
      <dgm:spPr/>
    </dgm:pt>
    <dgm:pt modelId="{5FEAAB36-56B8-4B4E-839C-6704C3CDAAF2}" type="pres">
      <dgm:prSet presAssocID="{8EB8BCA7-C5BA-4EF7-9E5D-5F5FE101C3B2}" presName="LevelOneTextNode" presStyleLbl="node0" presStyleIdx="1" presStyleCnt="2">
        <dgm:presLayoutVars>
          <dgm:chPref val="3"/>
        </dgm:presLayoutVars>
      </dgm:prSet>
      <dgm:spPr/>
    </dgm:pt>
    <dgm:pt modelId="{29CCF940-857B-406E-874D-308EFE8DD3BF}" type="pres">
      <dgm:prSet presAssocID="{8EB8BCA7-C5BA-4EF7-9E5D-5F5FE101C3B2}" presName="level2hierChild" presStyleCnt="0"/>
      <dgm:spPr/>
    </dgm:pt>
  </dgm:ptLst>
  <dgm:cxnLst>
    <dgm:cxn modelId="{73E60402-F234-4A7B-A583-B910BBD295D2}" type="presOf" srcId="{E79A939F-5DE7-4A14-9BF9-AE728C4359CF}" destId="{32CE48A1-EE34-40D1-A56F-A1282EADA780}" srcOrd="0" destOrd="0" presId="urn:microsoft.com/office/officeart/2005/8/layout/hierarchy2"/>
    <dgm:cxn modelId="{53061A09-53AD-4D1E-80ED-2E7B051E1539}" type="presOf" srcId="{7CE6EF68-5350-44BD-8418-0F0D333E0F1E}" destId="{BEE50F1D-CEE4-4E95-AEB1-F12FB630E176}" srcOrd="0" destOrd="0" presId="urn:microsoft.com/office/officeart/2005/8/layout/hierarchy2"/>
    <dgm:cxn modelId="{6F31251A-CA67-4663-BF60-F65B319659E0}" srcId="{3705CB94-B5A2-4FDD-AF6E-BC5B5F0E9F05}" destId="{49CDA57E-6C81-44E0-BC19-9D9E9FF793E4}" srcOrd="0" destOrd="0" parTransId="{D7C09D16-9B22-4668-9093-AAEBDA6ACFE5}" sibTransId="{BF9D71B6-80AC-43B8-B1D4-E27B07945C14}"/>
    <dgm:cxn modelId="{DE9DFA34-7C8F-4967-834E-FEB099DB5574}" srcId="{3705CB94-B5A2-4FDD-AF6E-BC5B5F0E9F05}" destId="{A14673E1-E8E3-43B4-A3A9-E3C4B398C88E}" srcOrd="2" destOrd="0" parTransId="{7CE6EF68-5350-44BD-8418-0F0D333E0F1E}" sibTransId="{9CD45802-AD83-4024-AFF3-F77D40364C98}"/>
    <dgm:cxn modelId="{E622A345-9759-4BED-9E06-5927963C7DEC}" type="presOf" srcId="{72DF4E3D-A155-41CC-84C0-D1CA7518B968}" destId="{718F3FCD-CCB0-40CE-A543-39B640CA9B45}" srcOrd="0" destOrd="0" presId="urn:microsoft.com/office/officeart/2005/8/layout/hierarchy2"/>
    <dgm:cxn modelId="{FE685778-E39E-4E70-8797-3D7CDDA9684B}" type="presOf" srcId="{72DF4E3D-A155-41CC-84C0-D1CA7518B968}" destId="{484CB328-7E99-4E1B-B8A9-AA4EB79182A7}" srcOrd="1" destOrd="0" presId="urn:microsoft.com/office/officeart/2005/8/layout/hierarchy2"/>
    <dgm:cxn modelId="{60E7DF8A-58DB-41CD-BB41-D893697C10DF}" type="presOf" srcId="{A14673E1-E8E3-43B4-A3A9-E3C4B398C88E}" destId="{9F356592-15A7-49F6-9559-FABCF9C04D46}" srcOrd="0" destOrd="0" presId="urn:microsoft.com/office/officeart/2005/8/layout/hierarchy2"/>
    <dgm:cxn modelId="{3542B497-67D3-4C66-9F17-855F297FE809}" type="presOf" srcId="{8EB8BCA7-C5BA-4EF7-9E5D-5F5FE101C3B2}" destId="{5FEAAB36-56B8-4B4E-839C-6704C3CDAAF2}" srcOrd="0" destOrd="0" presId="urn:microsoft.com/office/officeart/2005/8/layout/hierarchy2"/>
    <dgm:cxn modelId="{F84857B7-4563-4471-8EB1-DBC53D69F050}" srcId="{E79A939F-5DE7-4A14-9BF9-AE728C4359CF}" destId="{8EB8BCA7-C5BA-4EF7-9E5D-5F5FE101C3B2}" srcOrd="1" destOrd="0" parTransId="{C50DB014-E306-4678-81B3-F78189E6AF8A}" sibTransId="{7E267EBA-F865-49B9-A80B-6DA5C829D4E2}"/>
    <dgm:cxn modelId="{86F4B5B7-7513-40FD-848F-98A78270B7B7}" srcId="{3705CB94-B5A2-4FDD-AF6E-BC5B5F0E9F05}" destId="{61A62822-652F-409C-AEC9-3BBE9FBF1205}" srcOrd="1" destOrd="0" parTransId="{72DF4E3D-A155-41CC-84C0-D1CA7518B968}" sibTransId="{C0B1A994-0709-4236-8A2F-71AF9F348283}"/>
    <dgm:cxn modelId="{6BF544C0-2953-4A44-A73A-856EE4F07351}" type="presOf" srcId="{49CDA57E-6C81-44E0-BC19-9D9E9FF793E4}" destId="{1C2F8254-E777-4D73-BABE-B942BDDB11FF}" srcOrd="0" destOrd="0" presId="urn:microsoft.com/office/officeart/2005/8/layout/hierarchy2"/>
    <dgm:cxn modelId="{C02DC4C4-803A-4249-B1D1-EEF67A147B30}" type="presOf" srcId="{3705CB94-B5A2-4FDD-AF6E-BC5B5F0E9F05}" destId="{212F952E-D266-4766-9E88-2DEE3EE91408}" srcOrd="0" destOrd="0" presId="urn:microsoft.com/office/officeart/2005/8/layout/hierarchy2"/>
    <dgm:cxn modelId="{EF8004D3-04E2-42A6-9223-8FC25C117123}" type="presOf" srcId="{D7C09D16-9B22-4668-9093-AAEBDA6ACFE5}" destId="{E8AC2CE2-1D3B-4ECD-8C80-DB5585A86E34}" srcOrd="1" destOrd="0" presId="urn:microsoft.com/office/officeart/2005/8/layout/hierarchy2"/>
    <dgm:cxn modelId="{67CB3EEE-66B4-4ED2-A290-340FBEA6A4CF}" type="presOf" srcId="{61A62822-652F-409C-AEC9-3BBE9FBF1205}" destId="{2DC1C029-26E7-474A-855F-666A71EB5ED0}" srcOrd="0" destOrd="0" presId="urn:microsoft.com/office/officeart/2005/8/layout/hierarchy2"/>
    <dgm:cxn modelId="{0EEEDAF2-47A2-4618-AEDB-D44BCC37F665}" type="presOf" srcId="{D7C09D16-9B22-4668-9093-AAEBDA6ACFE5}" destId="{7900469E-EAC6-4CD5-A878-57027D22CB72}" srcOrd="0" destOrd="0" presId="urn:microsoft.com/office/officeart/2005/8/layout/hierarchy2"/>
    <dgm:cxn modelId="{9E4F50F7-FEB3-4342-BF67-9E1CC2BEC7C0}" srcId="{E79A939F-5DE7-4A14-9BF9-AE728C4359CF}" destId="{3705CB94-B5A2-4FDD-AF6E-BC5B5F0E9F05}" srcOrd="0" destOrd="0" parTransId="{8DE0C7D5-FC7A-44D2-BE81-8BCD47F7CB23}" sibTransId="{F03441D4-57C0-45C8-AADE-91C8C4C2F910}"/>
    <dgm:cxn modelId="{B0FCD4F8-1EA6-4000-BAD8-25EEE1463D4B}" type="presOf" srcId="{7CE6EF68-5350-44BD-8418-0F0D333E0F1E}" destId="{7FFFF56C-A74F-4C7C-ABB2-6AF95C218F1E}" srcOrd="1" destOrd="0" presId="urn:microsoft.com/office/officeart/2005/8/layout/hierarchy2"/>
    <dgm:cxn modelId="{DAD2D17F-DFDA-465C-9A1A-2207F3446DF8}" type="presParOf" srcId="{32CE48A1-EE34-40D1-A56F-A1282EADA780}" destId="{42B15E10-CBC4-491D-B889-A42FB60A126A}" srcOrd="0" destOrd="0" presId="urn:microsoft.com/office/officeart/2005/8/layout/hierarchy2"/>
    <dgm:cxn modelId="{452E6E66-7B6F-4681-BDCB-1A37255A015D}" type="presParOf" srcId="{42B15E10-CBC4-491D-B889-A42FB60A126A}" destId="{212F952E-D266-4766-9E88-2DEE3EE91408}" srcOrd="0" destOrd="0" presId="urn:microsoft.com/office/officeart/2005/8/layout/hierarchy2"/>
    <dgm:cxn modelId="{90AFE8B3-E44C-4EEA-A385-74F72F2666E9}" type="presParOf" srcId="{42B15E10-CBC4-491D-B889-A42FB60A126A}" destId="{D43CF2AC-0592-4B15-8DB9-47DC16E6D58E}" srcOrd="1" destOrd="0" presId="urn:microsoft.com/office/officeart/2005/8/layout/hierarchy2"/>
    <dgm:cxn modelId="{F208A588-1AC7-4C08-BD1B-AC2FAFF36925}" type="presParOf" srcId="{D43CF2AC-0592-4B15-8DB9-47DC16E6D58E}" destId="{7900469E-EAC6-4CD5-A878-57027D22CB72}" srcOrd="0" destOrd="0" presId="urn:microsoft.com/office/officeart/2005/8/layout/hierarchy2"/>
    <dgm:cxn modelId="{97BF65A1-EBCF-4E04-89A7-4EB3EECC7BFD}" type="presParOf" srcId="{7900469E-EAC6-4CD5-A878-57027D22CB72}" destId="{E8AC2CE2-1D3B-4ECD-8C80-DB5585A86E34}" srcOrd="0" destOrd="0" presId="urn:microsoft.com/office/officeart/2005/8/layout/hierarchy2"/>
    <dgm:cxn modelId="{74DF9C44-0294-4CBA-A61F-895D38B301EA}" type="presParOf" srcId="{D43CF2AC-0592-4B15-8DB9-47DC16E6D58E}" destId="{475276AD-17C0-409E-9CC9-3017C59C8C06}" srcOrd="1" destOrd="0" presId="urn:microsoft.com/office/officeart/2005/8/layout/hierarchy2"/>
    <dgm:cxn modelId="{2CA6D671-CB88-40B3-B095-18EFEA5C78E5}" type="presParOf" srcId="{475276AD-17C0-409E-9CC9-3017C59C8C06}" destId="{1C2F8254-E777-4D73-BABE-B942BDDB11FF}" srcOrd="0" destOrd="0" presId="urn:microsoft.com/office/officeart/2005/8/layout/hierarchy2"/>
    <dgm:cxn modelId="{44783621-A1D9-4DAE-A296-9A23389EA6B5}" type="presParOf" srcId="{475276AD-17C0-409E-9CC9-3017C59C8C06}" destId="{1849DFB0-16D0-4AC9-A154-4D739B3E5612}" srcOrd="1" destOrd="0" presId="urn:microsoft.com/office/officeart/2005/8/layout/hierarchy2"/>
    <dgm:cxn modelId="{6270D27C-D2A3-4191-BF9F-13A99520FCC7}" type="presParOf" srcId="{D43CF2AC-0592-4B15-8DB9-47DC16E6D58E}" destId="{718F3FCD-CCB0-40CE-A543-39B640CA9B45}" srcOrd="2" destOrd="0" presId="urn:microsoft.com/office/officeart/2005/8/layout/hierarchy2"/>
    <dgm:cxn modelId="{B531B465-8AE1-44FB-A2EF-38FC05EC21E7}" type="presParOf" srcId="{718F3FCD-CCB0-40CE-A543-39B640CA9B45}" destId="{484CB328-7E99-4E1B-B8A9-AA4EB79182A7}" srcOrd="0" destOrd="0" presId="urn:microsoft.com/office/officeart/2005/8/layout/hierarchy2"/>
    <dgm:cxn modelId="{54E247CC-FBBE-454D-B237-B66B4091608A}" type="presParOf" srcId="{D43CF2AC-0592-4B15-8DB9-47DC16E6D58E}" destId="{B4F52D97-DC23-404D-8900-3A52EAA4A8A0}" srcOrd="3" destOrd="0" presId="urn:microsoft.com/office/officeart/2005/8/layout/hierarchy2"/>
    <dgm:cxn modelId="{CF20BE46-B7D1-454D-B550-EAC80E9B1E46}" type="presParOf" srcId="{B4F52D97-DC23-404D-8900-3A52EAA4A8A0}" destId="{2DC1C029-26E7-474A-855F-666A71EB5ED0}" srcOrd="0" destOrd="0" presId="urn:microsoft.com/office/officeart/2005/8/layout/hierarchy2"/>
    <dgm:cxn modelId="{4F0998F3-2606-48CB-9464-967FEE19DBEF}" type="presParOf" srcId="{B4F52D97-DC23-404D-8900-3A52EAA4A8A0}" destId="{276FA43F-7965-4ECF-B4B6-AFF4DC26C447}" srcOrd="1" destOrd="0" presId="urn:microsoft.com/office/officeart/2005/8/layout/hierarchy2"/>
    <dgm:cxn modelId="{C904A244-7BA1-49F3-A0E8-66940E0F34A9}" type="presParOf" srcId="{D43CF2AC-0592-4B15-8DB9-47DC16E6D58E}" destId="{BEE50F1D-CEE4-4E95-AEB1-F12FB630E176}" srcOrd="4" destOrd="0" presId="urn:microsoft.com/office/officeart/2005/8/layout/hierarchy2"/>
    <dgm:cxn modelId="{C2B391C6-D63F-4FA8-AF16-D858998CB3A9}" type="presParOf" srcId="{BEE50F1D-CEE4-4E95-AEB1-F12FB630E176}" destId="{7FFFF56C-A74F-4C7C-ABB2-6AF95C218F1E}" srcOrd="0" destOrd="0" presId="urn:microsoft.com/office/officeart/2005/8/layout/hierarchy2"/>
    <dgm:cxn modelId="{35710EF0-00B9-49CF-98F3-E88DCBCE541D}" type="presParOf" srcId="{D43CF2AC-0592-4B15-8DB9-47DC16E6D58E}" destId="{E5DF5859-DCD7-48D4-A553-AF6795426CAC}" srcOrd="5" destOrd="0" presId="urn:microsoft.com/office/officeart/2005/8/layout/hierarchy2"/>
    <dgm:cxn modelId="{D126F410-9076-485C-85FF-7FCA1293ADDB}" type="presParOf" srcId="{E5DF5859-DCD7-48D4-A553-AF6795426CAC}" destId="{9F356592-15A7-49F6-9559-FABCF9C04D46}" srcOrd="0" destOrd="0" presId="urn:microsoft.com/office/officeart/2005/8/layout/hierarchy2"/>
    <dgm:cxn modelId="{C2AD01A6-04B1-47D8-B9A0-025D2480188C}" type="presParOf" srcId="{E5DF5859-DCD7-48D4-A553-AF6795426CAC}" destId="{8463F19C-FA90-4DFE-BCC1-1B1285009A67}" srcOrd="1" destOrd="0" presId="urn:microsoft.com/office/officeart/2005/8/layout/hierarchy2"/>
    <dgm:cxn modelId="{7B3BB19D-A796-4CEF-9529-F8CBD62875C5}" type="presParOf" srcId="{32CE48A1-EE34-40D1-A56F-A1282EADA780}" destId="{5367B1AB-C7CA-441E-9D4E-B5A1C732B6B3}" srcOrd="1" destOrd="0" presId="urn:microsoft.com/office/officeart/2005/8/layout/hierarchy2"/>
    <dgm:cxn modelId="{E9F9A63C-BD8D-4186-AF4A-52A8A8C3FDCB}" type="presParOf" srcId="{5367B1AB-C7CA-441E-9D4E-B5A1C732B6B3}" destId="{5FEAAB36-56B8-4B4E-839C-6704C3CDAAF2}" srcOrd="0" destOrd="0" presId="urn:microsoft.com/office/officeart/2005/8/layout/hierarchy2"/>
    <dgm:cxn modelId="{08A08D46-87F6-412A-A214-1E8F9C48C359}" type="presParOf" srcId="{5367B1AB-C7CA-441E-9D4E-B5A1C732B6B3}" destId="{29CCF940-857B-406E-874D-308EFE8DD3B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041E98-880A-4E05-A73B-1360EDAD9E73}"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E5FFF2F0-AAFA-4C21-ACCD-01CB275B837C}">
      <dgm:prSet/>
      <dgm:spPr/>
      <dgm:t>
        <a:bodyPr/>
        <a:lstStyle/>
        <a:p>
          <a:pPr>
            <a:defRPr cap="all"/>
          </a:pPr>
          <a:r>
            <a:rPr lang="en-GB"/>
            <a:t>Open up conversations: realisations and recognitions</a:t>
          </a:r>
          <a:endParaRPr lang="en-US"/>
        </a:p>
      </dgm:t>
    </dgm:pt>
    <dgm:pt modelId="{65782B14-6A2A-4B8C-BF24-4BD3EC58B213}" type="parTrans" cxnId="{48F5B323-7969-4CE1-85B4-7C3539226B51}">
      <dgm:prSet/>
      <dgm:spPr/>
      <dgm:t>
        <a:bodyPr/>
        <a:lstStyle/>
        <a:p>
          <a:endParaRPr lang="en-US"/>
        </a:p>
      </dgm:t>
    </dgm:pt>
    <dgm:pt modelId="{5D39F0A9-EA06-4A6F-9D72-EE74FCE7D2CC}" type="sibTrans" cxnId="{48F5B323-7969-4CE1-85B4-7C3539226B51}">
      <dgm:prSet/>
      <dgm:spPr/>
      <dgm:t>
        <a:bodyPr/>
        <a:lstStyle/>
        <a:p>
          <a:endParaRPr lang="en-US"/>
        </a:p>
      </dgm:t>
    </dgm:pt>
    <dgm:pt modelId="{003EB10A-4EFE-4DAE-9988-05EDB2A82ABF}">
      <dgm:prSet/>
      <dgm:spPr/>
      <dgm:t>
        <a:bodyPr/>
        <a:lstStyle/>
        <a:p>
          <a:pPr>
            <a:defRPr cap="all"/>
          </a:pPr>
          <a:r>
            <a:rPr lang="en-GB"/>
            <a:t>Create capacity for revision without force</a:t>
          </a:r>
          <a:endParaRPr lang="en-US"/>
        </a:p>
      </dgm:t>
    </dgm:pt>
    <dgm:pt modelId="{A5263B63-2D90-45C4-A9FE-53E82DCDB707}" type="parTrans" cxnId="{C716BFB1-A045-4A7C-97FB-33B71636E728}">
      <dgm:prSet/>
      <dgm:spPr/>
      <dgm:t>
        <a:bodyPr/>
        <a:lstStyle/>
        <a:p>
          <a:endParaRPr lang="en-US"/>
        </a:p>
      </dgm:t>
    </dgm:pt>
    <dgm:pt modelId="{C19C139B-337C-4172-837D-A424B7CD0F0B}" type="sibTrans" cxnId="{C716BFB1-A045-4A7C-97FB-33B71636E728}">
      <dgm:prSet/>
      <dgm:spPr/>
      <dgm:t>
        <a:bodyPr/>
        <a:lstStyle/>
        <a:p>
          <a:endParaRPr lang="en-US"/>
        </a:p>
      </dgm:t>
    </dgm:pt>
    <dgm:pt modelId="{188250A0-4939-4CCF-9FCF-3C9778AC84F3}" type="pres">
      <dgm:prSet presAssocID="{AB041E98-880A-4E05-A73B-1360EDAD9E73}" presName="root" presStyleCnt="0">
        <dgm:presLayoutVars>
          <dgm:dir/>
          <dgm:resizeHandles val="exact"/>
        </dgm:presLayoutVars>
      </dgm:prSet>
      <dgm:spPr/>
    </dgm:pt>
    <dgm:pt modelId="{89FCF8E6-8AB0-4560-8BD2-2F2FDE83BBB9}" type="pres">
      <dgm:prSet presAssocID="{E5FFF2F0-AAFA-4C21-ACCD-01CB275B837C}" presName="compNode" presStyleCnt="0"/>
      <dgm:spPr/>
    </dgm:pt>
    <dgm:pt modelId="{1D838D84-6E54-46D7-A9E6-0C0569877363}" type="pres">
      <dgm:prSet presAssocID="{E5FFF2F0-AAFA-4C21-ACCD-01CB275B837C}" presName="iconBgRect" presStyleLbl="bgShp" presStyleIdx="0" presStyleCnt="2"/>
      <dgm:spPr>
        <a:prstGeom prst="round2DiagRect">
          <a:avLst>
            <a:gd name="adj1" fmla="val 29727"/>
            <a:gd name="adj2" fmla="val 0"/>
          </a:avLst>
        </a:prstGeom>
      </dgm:spPr>
    </dgm:pt>
    <dgm:pt modelId="{288143C4-AA1B-4FDE-8C45-6E4C8A3AD04A}" type="pres">
      <dgm:prSet presAssocID="{E5FFF2F0-AAFA-4C21-ACCD-01CB275B837C}" presName="iconRect" presStyleLbl="node1" presStyleIdx="0" presStyleCnt="2"/>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Bubble"/>
        </a:ext>
      </dgm:extLst>
    </dgm:pt>
    <dgm:pt modelId="{76DBAFF7-F369-422C-A216-8A0FCE7840DC}" type="pres">
      <dgm:prSet presAssocID="{E5FFF2F0-AAFA-4C21-ACCD-01CB275B837C}" presName="spaceRect" presStyleCnt="0"/>
      <dgm:spPr/>
    </dgm:pt>
    <dgm:pt modelId="{C12B9008-7ADF-4010-BEBE-421C3EC8E26C}" type="pres">
      <dgm:prSet presAssocID="{E5FFF2F0-AAFA-4C21-ACCD-01CB275B837C}" presName="textRect" presStyleLbl="revTx" presStyleIdx="0" presStyleCnt="2">
        <dgm:presLayoutVars>
          <dgm:chMax val="1"/>
          <dgm:chPref val="1"/>
        </dgm:presLayoutVars>
      </dgm:prSet>
      <dgm:spPr/>
    </dgm:pt>
    <dgm:pt modelId="{43488DCF-2D6C-4E88-822D-1A93AAE1C6D0}" type="pres">
      <dgm:prSet presAssocID="{5D39F0A9-EA06-4A6F-9D72-EE74FCE7D2CC}" presName="sibTrans" presStyleCnt="0"/>
      <dgm:spPr/>
    </dgm:pt>
    <dgm:pt modelId="{8E682456-C156-465A-A713-9EF524285A74}" type="pres">
      <dgm:prSet presAssocID="{003EB10A-4EFE-4DAE-9988-05EDB2A82ABF}" presName="compNode" presStyleCnt="0"/>
      <dgm:spPr/>
    </dgm:pt>
    <dgm:pt modelId="{9CF4ACD7-254B-41EA-9636-0EFFECC63564}" type="pres">
      <dgm:prSet presAssocID="{003EB10A-4EFE-4DAE-9988-05EDB2A82ABF}" presName="iconBgRect" presStyleLbl="bgShp" presStyleIdx="1" presStyleCnt="2"/>
      <dgm:spPr>
        <a:prstGeom prst="round2DiagRect">
          <a:avLst>
            <a:gd name="adj1" fmla="val 29727"/>
            <a:gd name="adj2" fmla="val 0"/>
          </a:avLst>
        </a:prstGeom>
      </dgm:spPr>
    </dgm:pt>
    <dgm:pt modelId="{E95D943C-AEE9-4325-AFBC-ACA134EC17B5}" type="pres">
      <dgm:prSet presAssocID="{003EB10A-4EFE-4DAE-9988-05EDB2A82AB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6A28FF9B-7D70-4FAF-A0A3-D9DE61BEE5FF}" type="pres">
      <dgm:prSet presAssocID="{003EB10A-4EFE-4DAE-9988-05EDB2A82ABF}" presName="spaceRect" presStyleCnt="0"/>
      <dgm:spPr/>
    </dgm:pt>
    <dgm:pt modelId="{F2E58F95-4C80-468B-B036-D4BCD3548EFD}" type="pres">
      <dgm:prSet presAssocID="{003EB10A-4EFE-4DAE-9988-05EDB2A82ABF}" presName="textRect" presStyleLbl="revTx" presStyleIdx="1" presStyleCnt="2">
        <dgm:presLayoutVars>
          <dgm:chMax val="1"/>
          <dgm:chPref val="1"/>
        </dgm:presLayoutVars>
      </dgm:prSet>
      <dgm:spPr/>
    </dgm:pt>
  </dgm:ptLst>
  <dgm:cxnLst>
    <dgm:cxn modelId="{FB153005-6A0C-4299-9DD8-F4DFB8B31D2B}" type="presOf" srcId="{E5FFF2F0-AAFA-4C21-ACCD-01CB275B837C}" destId="{C12B9008-7ADF-4010-BEBE-421C3EC8E26C}" srcOrd="0" destOrd="0" presId="urn:microsoft.com/office/officeart/2018/5/layout/IconLeafLabelList"/>
    <dgm:cxn modelId="{48F5B323-7969-4CE1-85B4-7C3539226B51}" srcId="{AB041E98-880A-4E05-A73B-1360EDAD9E73}" destId="{E5FFF2F0-AAFA-4C21-ACCD-01CB275B837C}" srcOrd="0" destOrd="0" parTransId="{65782B14-6A2A-4B8C-BF24-4BD3EC58B213}" sibTransId="{5D39F0A9-EA06-4A6F-9D72-EE74FCE7D2CC}"/>
    <dgm:cxn modelId="{E4A3DE7B-5239-45CD-82D2-93661C9340C5}" type="presOf" srcId="{AB041E98-880A-4E05-A73B-1360EDAD9E73}" destId="{188250A0-4939-4CCF-9FCF-3C9778AC84F3}" srcOrd="0" destOrd="0" presId="urn:microsoft.com/office/officeart/2018/5/layout/IconLeafLabelList"/>
    <dgm:cxn modelId="{C716BFB1-A045-4A7C-97FB-33B71636E728}" srcId="{AB041E98-880A-4E05-A73B-1360EDAD9E73}" destId="{003EB10A-4EFE-4DAE-9988-05EDB2A82ABF}" srcOrd="1" destOrd="0" parTransId="{A5263B63-2D90-45C4-A9FE-53E82DCDB707}" sibTransId="{C19C139B-337C-4172-837D-A424B7CD0F0B}"/>
    <dgm:cxn modelId="{352D8CC4-AA00-441A-9E8E-795957D18D2E}" type="presOf" srcId="{003EB10A-4EFE-4DAE-9988-05EDB2A82ABF}" destId="{F2E58F95-4C80-468B-B036-D4BCD3548EFD}" srcOrd="0" destOrd="0" presId="urn:microsoft.com/office/officeart/2018/5/layout/IconLeafLabelList"/>
    <dgm:cxn modelId="{CF0AF5A2-935A-4A21-BAE9-9B50B4530520}" type="presParOf" srcId="{188250A0-4939-4CCF-9FCF-3C9778AC84F3}" destId="{89FCF8E6-8AB0-4560-8BD2-2F2FDE83BBB9}" srcOrd="0" destOrd="0" presId="urn:microsoft.com/office/officeart/2018/5/layout/IconLeafLabelList"/>
    <dgm:cxn modelId="{8896C759-FDE3-4B34-AA5E-7FD144270B4C}" type="presParOf" srcId="{89FCF8E6-8AB0-4560-8BD2-2F2FDE83BBB9}" destId="{1D838D84-6E54-46D7-A9E6-0C0569877363}" srcOrd="0" destOrd="0" presId="urn:microsoft.com/office/officeart/2018/5/layout/IconLeafLabelList"/>
    <dgm:cxn modelId="{0ADE7F43-CFE6-4DA1-99AA-DBBC4DD8E880}" type="presParOf" srcId="{89FCF8E6-8AB0-4560-8BD2-2F2FDE83BBB9}" destId="{288143C4-AA1B-4FDE-8C45-6E4C8A3AD04A}" srcOrd="1" destOrd="0" presId="urn:microsoft.com/office/officeart/2018/5/layout/IconLeafLabelList"/>
    <dgm:cxn modelId="{932C5326-FD6B-4AB7-8B52-97DDC2AD020F}" type="presParOf" srcId="{89FCF8E6-8AB0-4560-8BD2-2F2FDE83BBB9}" destId="{76DBAFF7-F369-422C-A216-8A0FCE7840DC}" srcOrd="2" destOrd="0" presId="urn:microsoft.com/office/officeart/2018/5/layout/IconLeafLabelList"/>
    <dgm:cxn modelId="{6B3D7173-D450-405B-BD46-E6649A13F0EF}" type="presParOf" srcId="{89FCF8E6-8AB0-4560-8BD2-2F2FDE83BBB9}" destId="{C12B9008-7ADF-4010-BEBE-421C3EC8E26C}" srcOrd="3" destOrd="0" presId="urn:microsoft.com/office/officeart/2018/5/layout/IconLeafLabelList"/>
    <dgm:cxn modelId="{13FDB36E-53AF-4B0A-86B8-ED0FCC9E3C06}" type="presParOf" srcId="{188250A0-4939-4CCF-9FCF-3C9778AC84F3}" destId="{43488DCF-2D6C-4E88-822D-1A93AAE1C6D0}" srcOrd="1" destOrd="0" presId="urn:microsoft.com/office/officeart/2018/5/layout/IconLeafLabelList"/>
    <dgm:cxn modelId="{76F0D213-896E-4619-83A1-CAE7F908F86D}" type="presParOf" srcId="{188250A0-4939-4CCF-9FCF-3C9778AC84F3}" destId="{8E682456-C156-465A-A713-9EF524285A74}" srcOrd="2" destOrd="0" presId="urn:microsoft.com/office/officeart/2018/5/layout/IconLeafLabelList"/>
    <dgm:cxn modelId="{38EB86B4-ADF1-42E3-939C-8B1CB3EA1106}" type="presParOf" srcId="{8E682456-C156-465A-A713-9EF524285A74}" destId="{9CF4ACD7-254B-41EA-9636-0EFFECC63564}" srcOrd="0" destOrd="0" presId="urn:microsoft.com/office/officeart/2018/5/layout/IconLeafLabelList"/>
    <dgm:cxn modelId="{430DB128-85CF-4079-B740-3C767CB210EB}" type="presParOf" srcId="{8E682456-C156-465A-A713-9EF524285A74}" destId="{E95D943C-AEE9-4325-AFBC-ACA134EC17B5}" srcOrd="1" destOrd="0" presId="urn:microsoft.com/office/officeart/2018/5/layout/IconLeafLabelList"/>
    <dgm:cxn modelId="{B6A31E47-34AC-43D9-82DF-35D15FCB680B}" type="presParOf" srcId="{8E682456-C156-465A-A713-9EF524285A74}" destId="{6A28FF9B-7D70-4FAF-A0A3-D9DE61BEE5FF}" srcOrd="2" destOrd="0" presId="urn:microsoft.com/office/officeart/2018/5/layout/IconLeafLabelList"/>
    <dgm:cxn modelId="{F6520D18-3B16-4A7D-838E-55B27E5871E9}" type="presParOf" srcId="{8E682456-C156-465A-A713-9EF524285A74}" destId="{F2E58F95-4C80-468B-B036-D4BCD3548EFD}"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51216-2FEC-45B7-A0B7-A41BE86B219F}">
      <dsp:nvSpPr>
        <dsp:cNvPr id="0" name=""/>
        <dsp:cNvSpPr/>
      </dsp:nvSpPr>
      <dsp:spPr>
        <a:xfrm>
          <a:off x="724542" y="1186743"/>
          <a:ext cx="1462616" cy="1462616"/>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3E9589-DE9A-4F2E-8511-576AB26FCD9D}">
      <dsp:nvSpPr>
        <dsp:cNvPr id="0" name=""/>
        <dsp:cNvSpPr/>
      </dsp:nvSpPr>
      <dsp:spPr>
        <a:xfrm>
          <a:off x="1036247" y="1498448"/>
          <a:ext cx="839206" cy="8392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ADCA95-2074-460A-8835-10168C540C40}">
      <dsp:nvSpPr>
        <dsp:cNvPr id="0" name=""/>
        <dsp:cNvSpPr/>
      </dsp:nvSpPr>
      <dsp:spPr>
        <a:xfrm>
          <a:off x="256984" y="3104929"/>
          <a:ext cx="239773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latin typeface="Calibri Light" panose="020F0302020204030204"/>
            </a:rPr>
            <a:t>Any</a:t>
          </a:r>
          <a:r>
            <a:rPr lang="en-GB" sz="1100" kern="1200"/>
            <a:t> experience that is unpleasant and causes, or has the potential to cause, someone distress and /or anxiety</a:t>
          </a:r>
          <a:endParaRPr lang="en-US" sz="1100" kern="1200"/>
        </a:p>
      </dsp:txBody>
      <dsp:txXfrm>
        <a:off x="256984" y="3104929"/>
        <a:ext cx="2397731" cy="720000"/>
      </dsp:txXfrm>
    </dsp:sp>
    <dsp:sp modelId="{2AE6C17F-4DD0-401E-B84E-BF8E5107802A}">
      <dsp:nvSpPr>
        <dsp:cNvPr id="0" name=""/>
        <dsp:cNvSpPr/>
      </dsp:nvSpPr>
      <dsp:spPr>
        <a:xfrm>
          <a:off x="3541877" y="1186743"/>
          <a:ext cx="1462616" cy="1462616"/>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4E4A44-2195-4C22-B531-DA4F95AAD38C}">
      <dsp:nvSpPr>
        <dsp:cNvPr id="0" name=""/>
        <dsp:cNvSpPr/>
      </dsp:nvSpPr>
      <dsp:spPr>
        <a:xfrm>
          <a:off x="3853582" y="1498448"/>
          <a:ext cx="839206" cy="8392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042C4E-A52C-4CA7-B72B-562746F5F132}">
      <dsp:nvSpPr>
        <dsp:cNvPr id="0" name=""/>
        <dsp:cNvSpPr/>
      </dsp:nvSpPr>
      <dsp:spPr>
        <a:xfrm>
          <a:off x="3074319" y="3104929"/>
          <a:ext cx="239773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An experience or event outside human understanding</a:t>
          </a:r>
          <a:endParaRPr lang="en-US" sz="1100" kern="1200"/>
        </a:p>
      </dsp:txBody>
      <dsp:txXfrm>
        <a:off x="3074319" y="3104929"/>
        <a:ext cx="2397731" cy="720000"/>
      </dsp:txXfrm>
    </dsp:sp>
    <dsp:sp modelId="{6987F631-4F9F-4EBC-A13D-C6145384683A}">
      <dsp:nvSpPr>
        <dsp:cNvPr id="0" name=""/>
        <dsp:cNvSpPr/>
      </dsp:nvSpPr>
      <dsp:spPr>
        <a:xfrm>
          <a:off x="6359211" y="1186743"/>
          <a:ext cx="1462616" cy="1462616"/>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04B7EA-FE0B-4C94-957A-612DD1E37575}">
      <dsp:nvSpPr>
        <dsp:cNvPr id="0" name=""/>
        <dsp:cNvSpPr/>
      </dsp:nvSpPr>
      <dsp:spPr>
        <a:xfrm>
          <a:off x="6670916" y="1498448"/>
          <a:ext cx="839206" cy="8392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434A7B-64B6-441C-ABFC-062EC006EDF8}">
      <dsp:nvSpPr>
        <dsp:cNvPr id="0" name=""/>
        <dsp:cNvSpPr/>
      </dsp:nvSpPr>
      <dsp:spPr>
        <a:xfrm>
          <a:off x="5891654" y="3104929"/>
          <a:ext cx="239773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Emotional shock following a stressful event or a physical injury</a:t>
          </a:r>
          <a:endParaRPr lang="en-US" sz="1100" kern="1200"/>
        </a:p>
      </dsp:txBody>
      <dsp:txXfrm>
        <a:off x="5891654" y="3104929"/>
        <a:ext cx="2397731" cy="720000"/>
      </dsp:txXfrm>
    </dsp:sp>
    <dsp:sp modelId="{30847FC6-0F3C-44DA-B6C9-4EF8A7B06A31}">
      <dsp:nvSpPr>
        <dsp:cNvPr id="0" name=""/>
        <dsp:cNvSpPr/>
      </dsp:nvSpPr>
      <dsp:spPr>
        <a:xfrm>
          <a:off x="9176546" y="1186743"/>
          <a:ext cx="1462616" cy="1462616"/>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80DE3F-C2B1-40AF-B2EA-5D74D2AB8CCF}">
      <dsp:nvSpPr>
        <dsp:cNvPr id="0" name=""/>
        <dsp:cNvSpPr/>
      </dsp:nvSpPr>
      <dsp:spPr>
        <a:xfrm>
          <a:off x="9488251" y="1498448"/>
          <a:ext cx="839206" cy="83920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5CD8C8-CAF2-493B-8D42-89F56569BC3A}">
      <dsp:nvSpPr>
        <dsp:cNvPr id="0" name=""/>
        <dsp:cNvSpPr/>
      </dsp:nvSpPr>
      <dsp:spPr>
        <a:xfrm>
          <a:off x="8708988" y="3104929"/>
          <a:ext cx="239773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a:t>An </a:t>
          </a:r>
          <a:r>
            <a:rPr lang="en-GB" sz="1100" kern="1200">
              <a:latin typeface="Calibri Light" panose="020F0302020204030204"/>
            </a:rPr>
            <a:t>emotoinal</a:t>
          </a:r>
          <a:r>
            <a:rPr lang="en-GB" sz="1100" kern="1200"/>
            <a:t> response to a </a:t>
          </a:r>
          <a:r>
            <a:rPr lang="en-GB" sz="1100" kern="1200">
              <a:latin typeface="Calibri Light" panose="020F0302020204030204"/>
            </a:rPr>
            <a:t>distressing</a:t>
          </a:r>
          <a:r>
            <a:rPr lang="en-GB" sz="1100" kern="1200"/>
            <a:t> event </a:t>
          </a:r>
          <a:r>
            <a:rPr lang="en-GB" sz="1100" kern="1200">
              <a:latin typeface="Calibri Light" panose="020F0302020204030204"/>
            </a:rPr>
            <a:t>or</a:t>
          </a:r>
          <a:r>
            <a:rPr lang="en-GB" sz="1100" kern="1200"/>
            <a:t> </a:t>
          </a:r>
          <a:r>
            <a:rPr lang="en-GB" sz="1100" kern="1200">
              <a:latin typeface="Calibri Light" panose="020F0302020204030204"/>
            </a:rPr>
            <a:t>situation</a:t>
          </a:r>
          <a:r>
            <a:rPr lang="en-GB" sz="1100" kern="1200"/>
            <a:t> that breaks a sense of security</a:t>
          </a:r>
          <a:endParaRPr lang="en-US" sz="1100" kern="1200"/>
        </a:p>
      </dsp:txBody>
      <dsp:txXfrm>
        <a:off x="8708988" y="3104929"/>
        <a:ext cx="2397731"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93086C-919B-4DA0-BC5A-98DD8C289AC8}">
      <dsp:nvSpPr>
        <dsp:cNvPr id="0" name=""/>
        <dsp:cNvSpPr/>
      </dsp:nvSpPr>
      <dsp:spPr>
        <a:xfrm>
          <a:off x="2241532" y="1199834"/>
          <a:ext cx="484885" cy="91440"/>
        </a:xfrm>
        <a:custGeom>
          <a:avLst/>
          <a:gdLst/>
          <a:ahLst/>
          <a:cxnLst/>
          <a:rect l="0" t="0" r="0" b="0"/>
          <a:pathLst>
            <a:path>
              <a:moveTo>
                <a:pt x="0" y="45720"/>
              </a:moveTo>
              <a:lnTo>
                <a:pt x="484885"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1242976"/>
        <a:ext cx="25774" cy="5154"/>
      </dsp:txXfrm>
    </dsp:sp>
    <dsp:sp modelId="{70AF174B-9F03-437D-BAEB-077DFB3E66B0}">
      <dsp:nvSpPr>
        <dsp:cNvPr id="0" name=""/>
        <dsp:cNvSpPr/>
      </dsp:nvSpPr>
      <dsp:spPr>
        <a:xfrm>
          <a:off x="2092" y="573182"/>
          <a:ext cx="2241239" cy="134474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a:lnSpc>
              <a:spcPct val="90000"/>
            </a:lnSpc>
            <a:spcBef>
              <a:spcPct val="0"/>
            </a:spcBef>
            <a:spcAft>
              <a:spcPct val="35000"/>
            </a:spcAft>
            <a:buNone/>
          </a:pPr>
          <a:r>
            <a:rPr lang="en-GB" sz="1300" kern="1200"/>
            <a:t>Trauma is stored and stuck in the </a:t>
          </a:r>
          <a:r>
            <a:rPr lang="en-GB" sz="1300" kern="1200">
              <a:latin typeface="Calibri Light" panose="020F0302020204030204"/>
            </a:rPr>
            <a:t>brain's</a:t>
          </a:r>
          <a:r>
            <a:rPr lang="en-GB" sz="1300" kern="1200"/>
            <a:t> neural </a:t>
          </a:r>
          <a:r>
            <a:rPr lang="en-GB" sz="1300" kern="1200">
              <a:latin typeface="Calibri Light" panose="020F0302020204030204"/>
            </a:rPr>
            <a:t>network</a:t>
          </a:r>
          <a:endParaRPr lang="en-US" sz="1300" kern="1200"/>
        </a:p>
      </dsp:txBody>
      <dsp:txXfrm>
        <a:off x="2092" y="573182"/>
        <a:ext cx="2241239" cy="1344743"/>
      </dsp:txXfrm>
    </dsp:sp>
    <dsp:sp modelId="{32A45FC0-E247-4CBF-9461-5B3C7F301E49}">
      <dsp:nvSpPr>
        <dsp:cNvPr id="0" name=""/>
        <dsp:cNvSpPr/>
      </dsp:nvSpPr>
      <dsp:spPr>
        <a:xfrm>
          <a:off x="4998257" y="1199834"/>
          <a:ext cx="484885" cy="91440"/>
        </a:xfrm>
        <a:custGeom>
          <a:avLst/>
          <a:gdLst/>
          <a:ahLst/>
          <a:cxnLst/>
          <a:rect l="0" t="0" r="0" b="0"/>
          <a:pathLst>
            <a:path>
              <a:moveTo>
                <a:pt x="0" y="45720"/>
              </a:moveTo>
              <a:lnTo>
                <a:pt x="484885" y="45720"/>
              </a:lnTo>
            </a:path>
          </a:pathLst>
        </a:custGeom>
        <a:noFill/>
        <a:ln w="6350" cap="flat" cmpd="sng" algn="ctr">
          <a:solidFill>
            <a:schemeClr val="accent2">
              <a:hueOff val="-242561"/>
              <a:satOff val="-13988"/>
              <a:lumOff val="143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1242976"/>
        <a:ext cx="25774" cy="5154"/>
      </dsp:txXfrm>
    </dsp:sp>
    <dsp:sp modelId="{F0397BBF-12F8-4EE9-AC6C-9F4D1E2CB902}">
      <dsp:nvSpPr>
        <dsp:cNvPr id="0" name=""/>
        <dsp:cNvSpPr/>
      </dsp:nvSpPr>
      <dsp:spPr>
        <a:xfrm>
          <a:off x="2758817" y="573182"/>
          <a:ext cx="2241239" cy="1344743"/>
        </a:xfrm>
        <a:prstGeom prst="rect">
          <a:avLst/>
        </a:prstGeom>
        <a:gradFill rotWithShape="0">
          <a:gsLst>
            <a:gs pos="0">
              <a:schemeClr val="accent2">
                <a:hueOff val="-207909"/>
                <a:satOff val="-11990"/>
                <a:lumOff val="1233"/>
                <a:alphaOff val="0"/>
                <a:satMod val="103000"/>
                <a:lumMod val="102000"/>
                <a:tint val="94000"/>
              </a:schemeClr>
            </a:gs>
            <a:gs pos="50000">
              <a:schemeClr val="accent2">
                <a:hueOff val="-207909"/>
                <a:satOff val="-11990"/>
                <a:lumOff val="1233"/>
                <a:alphaOff val="0"/>
                <a:satMod val="110000"/>
                <a:lumMod val="100000"/>
                <a:shade val="100000"/>
              </a:schemeClr>
            </a:gs>
            <a:gs pos="100000">
              <a:schemeClr val="accent2">
                <a:hueOff val="-207909"/>
                <a:satOff val="-11990"/>
                <a:lumOff val="123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rtl="0">
            <a:lnSpc>
              <a:spcPct val="90000"/>
            </a:lnSpc>
            <a:spcBef>
              <a:spcPct val="0"/>
            </a:spcBef>
            <a:spcAft>
              <a:spcPct val="35000"/>
            </a:spcAft>
            <a:buNone/>
          </a:pPr>
          <a:r>
            <a:rPr lang="en-GB" sz="1300" kern="1200"/>
            <a:t>Adaptive information processing is impaired</a:t>
          </a:r>
          <a:r>
            <a:rPr lang="en-GB" sz="1300" kern="1200">
              <a:latin typeface="Calibri Light" panose="020F0302020204030204"/>
            </a:rPr>
            <a:t>, so</a:t>
          </a:r>
          <a:r>
            <a:rPr lang="en-GB" sz="1300" kern="1200"/>
            <a:t> experiences are inadequately processed</a:t>
          </a:r>
          <a:endParaRPr lang="en-US" sz="1300" kern="1200"/>
        </a:p>
      </dsp:txBody>
      <dsp:txXfrm>
        <a:off x="2758817" y="573182"/>
        <a:ext cx="2241239" cy="1344743"/>
      </dsp:txXfrm>
    </dsp:sp>
    <dsp:sp modelId="{8D549C47-2546-4263-8442-8CBA6789A9DD}">
      <dsp:nvSpPr>
        <dsp:cNvPr id="0" name=""/>
        <dsp:cNvSpPr/>
      </dsp:nvSpPr>
      <dsp:spPr>
        <a:xfrm>
          <a:off x="7754982" y="1199834"/>
          <a:ext cx="484885" cy="91440"/>
        </a:xfrm>
        <a:custGeom>
          <a:avLst/>
          <a:gdLst/>
          <a:ahLst/>
          <a:cxnLst/>
          <a:rect l="0" t="0" r="0" b="0"/>
          <a:pathLst>
            <a:path>
              <a:moveTo>
                <a:pt x="0" y="45720"/>
              </a:moveTo>
              <a:lnTo>
                <a:pt x="484885" y="45720"/>
              </a:lnTo>
            </a:path>
          </a:pathLst>
        </a:custGeom>
        <a:noFill/>
        <a:ln w="6350" cap="flat" cmpd="sng" algn="ctr">
          <a:solidFill>
            <a:schemeClr val="accent2">
              <a:hueOff val="-485121"/>
              <a:satOff val="-27976"/>
              <a:lumOff val="28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1242976"/>
        <a:ext cx="25774" cy="5154"/>
      </dsp:txXfrm>
    </dsp:sp>
    <dsp:sp modelId="{E4BE9DEE-1D68-4E35-92D7-302901C0828A}">
      <dsp:nvSpPr>
        <dsp:cNvPr id="0" name=""/>
        <dsp:cNvSpPr/>
      </dsp:nvSpPr>
      <dsp:spPr>
        <a:xfrm>
          <a:off x="5515542" y="573182"/>
          <a:ext cx="2241239" cy="1344743"/>
        </a:xfrm>
        <a:prstGeom prst="rect">
          <a:avLst/>
        </a:prstGeom>
        <a:gradFill rotWithShape="0">
          <a:gsLst>
            <a:gs pos="0">
              <a:schemeClr val="accent2">
                <a:hueOff val="-415818"/>
                <a:satOff val="-23979"/>
                <a:lumOff val="2465"/>
                <a:alphaOff val="0"/>
                <a:satMod val="103000"/>
                <a:lumMod val="102000"/>
                <a:tint val="94000"/>
              </a:schemeClr>
            </a:gs>
            <a:gs pos="50000">
              <a:schemeClr val="accent2">
                <a:hueOff val="-415818"/>
                <a:satOff val="-23979"/>
                <a:lumOff val="2465"/>
                <a:alphaOff val="0"/>
                <a:satMod val="110000"/>
                <a:lumMod val="100000"/>
                <a:shade val="100000"/>
              </a:schemeClr>
            </a:gs>
            <a:gs pos="100000">
              <a:schemeClr val="accent2">
                <a:hueOff val="-415818"/>
                <a:satOff val="-23979"/>
                <a:lumOff val="24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a:lnSpc>
              <a:spcPct val="90000"/>
            </a:lnSpc>
            <a:spcBef>
              <a:spcPct val="0"/>
            </a:spcBef>
            <a:spcAft>
              <a:spcPct val="35000"/>
            </a:spcAft>
            <a:buNone/>
          </a:pPr>
          <a:r>
            <a:rPr lang="en-GB" sz="1300" kern="1200"/>
            <a:t>Information is maladaptively encoded and linked </a:t>
          </a:r>
          <a:r>
            <a:rPr lang="en-GB" sz="1300" kern="1200" err="1"/>
            <a:t>dysfunctionally</a:t>
          </a:r>
          <a:r>
            <a:rPr lang="en-GB" sz="1300" kern="1200"/>
            <a:t> within emotional, cognitive, somatosensory, and temporal </a:t>
          </a:r>
          <a:r>
            <a:rPr lang="en-GB" sz="1300" kern="1200">
              <a:latin typeface="Calibri Light" panose="020F0302020204030204"/>
            </a:rPr>
            <a:t>systems</a:t>
          </a:r>
          <a:endParaRPr lang="en-US" sz="1300" kern="1200"/>
        </a:p>
      </dsp:txBody>
      <dsp:txXfrm>
        <a:off x="5515542" y="573182"/>
        <a:ext cx="2241239" cy="1344743"/>
      </dsp:txXfrm>
    </dsp:sp>
    <dsp:sp modelId="{01DEFCD7-350E-46A3-A106-FD39FF5D3736}">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6350" cap="flat" cmpd="sng" algn="ctr">
          <a:solidFill>
            <a:schemeClr val="accent2">
              <a:hueOff val="-727682"/>
              <a:satOff val="-41964"/>
              <a:lumOff val="431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50644" y="2155991"/>
        <a:ext cx="414311" cy="5154"/>
      </dsp:txXfrm>
    </dsp:sp>
    <dsp:sp modelId="{5D92F5DE-C40D-4DB4-96E7-CCAF2CBAA802}">
      <dsp:nvSpPr>
        <dsp:cNvPr id="0" name=""/>
        <dsp:cNvSpPr/>
      </dsp:nvSpPr>
      <dsp:spPr>
        <a:xfrm>
          <a:off x="8272267" y="573182"/>
          <a:ext cx="2241239" cy="1344743"/>
        </a:xfrm>
        <a:prstGeom prst="rect">
          <a:avLst/>
        </a:prstGeom>
        <a:gradFill rotWithShape="0">
          <a:gsLst>
            <a:gs pos="0">
              <a:schemeClr val="accent2">
                <a:hueOff val="-623727"/>
                <a:satOff val="-35969"/>
                <a:lumOff val="3698"/>
                <a:alphaOff val="0"/>
                <a:satMod val="103000"/>
                <a:lumMod val="102000"/>
                <a:tint val="94000"/>
              </a:schemeClr>
            </a:gs>
            <a:gs pos="50000">
              <a:schemeClr val="accent2">
                <a:hueOff val="-623727"/>
                <a:satOff val="-35969"/>
                <a:lumOff val="3698"/>
                <a:alphaOff val="0"/>
                <a:satMod val="110000"/>
                <a:lumMod val="100000"/>
                <a:shade val="100000"/>
              </a:schemeClr>
            </a:gs>
            <a:gs pos="100000">
              <a:schemeClr val="accent2">
                <a:hueOff val="-623727"/>
                <a:satOff val="-35969"/>
                <a:lumOff val="369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rtl="0">
            <a:lnSpc>
              <a:spcPct val="90000"/>
            </a:lnSpc>
            <a:spcBef>
              <a:spcPct val="0"/>
            </a:spcBef>
            <a:spcAft>
              <a:spcPct val="35000"/>
            </a:spcAft>
            <a:buNone/>
          </a:pPr>
          <a:r>
            <a:rPr lang="en-GB" sz="1300" kern="1200"/>
            <a:t>Memories become susceptible to dysfunctional recall with respect to time, place, and context and may be experienced in fragmented form</a:t>
          </a:r>
          <a:endParaRPr lang="en-US" sz="1300" kern="1200"/>
        </a:p>
      </dsp:txBody>
      <dsp:txXfrm>
        <a:off x="8272267" y="573182"/>
        <a:ext cx="2241239" cy="1344743"/>
      </dsp:txXfrm>
    </dsp:sp>
    <dsp:sp modelId="{EFD6BDF2-8733-4E77-A318-5D6512F121FE}">
      <dsp:nvSpPr>
        <dsp:cNvPr id="0" name=""/>
        <dsp:cNvSpPr/>
      </dsp:nvSpPr>
      <dsp:spPr>
        <a:xfrm>
          <a:off x="2241532" y="3060063"/>
          <a:ext cx="484885" cy="91440"/>
        </a:xfrm>
        <a:custGeom>
          <a:avLst/>
          <a:gdLst/>
          <a:ahLst/>
          <a:cxnLst/>
          <a:rect l="0" t="0" r="0" b="0"/>
          <a:pathLst>
            <a:path>
              <a:moveTo>
                <a:pt x="0" y="45720"/>
              </a:moveTo>
              <a:lnTo>
                <a:pt x="484885" y="45720"/>
              </a:lnTo>
            </a:path>
          </a:pathLst>
        </a:custGeom>
        <a:noFill/>
        <a:ln w="6350" cap="flat" cmpd="sng" algn="ctr">
          <a:solidFill>
            <a:schemeClr val="accent2">
              <a:hueOff val="-970242"/>
              <a:satOff val="-55952"/>
              <a:lumOff val="57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3103206"/>
        <a:ext cx="25774" cy="5154"/>
      </dsp:txXfrm>
    </dsp:sp>
    <dsp:sp modelId="{94DE1A54-2C21-4B3A-879C-2BBDFEA9A719}">
      <dsp:nvSpPr>
        <dsp:cNvPr id="0" name=""/>
        <dsp:cNvSpPr/>
      </dsp:nvSpPr>
      <dsp:spPr>
        <a:xfrm>
          <a:off x="2092" y="2433411"/>
          <a:ext cx="2241239" cy="1344743"/>
        </a:xfrm>
        <a:prstGeom prst="rect">
          <a:avLst/>
        </a:prstGeom>
        <a:gradFill rotWithShape="0">
          <a:gsLst>
            <a:gs pos="0">
              <a:schemeClr val="accent2">
                <a:hueOff val="-831636"/>
                <a:satOff val="-47959"/>
                <a:lumOff val="4930"/>
                <a:alphaOff val="0"/>
                <a:satMod val="103000"/>
                <a:lumMod val="102000"/>
                <a:tint val="94000"/>
              </a:schemeClr>
            </a:gs>
            <a:gs pos="50000">
              <a:schemeClr val="accent2">
                <a:hueOff val="-831636"/>
                <a:satOff val="-47959"/>
                <a:lumOff val="4930"/>
                <a:alphaOff val="0"/>
                <a:satMod val="110000"/>
                <a:lumMod val="100000"/>
                <a:shade val="100000"/>
              </a:schemeClr>
            </a:gs>
            <a:gs pos="100000">
              <a:schemeClr val="accent2">
                <a:hueOff val="-831636"/>
                <a:satOff val="-47959"/>
                <a:lumOff val="49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a:lnSpc>
              <a:spcPct val="90000"/>
            </a:lnSpc>
            <a:spcBef>
              <a:spcPct val="0"/>
            </a:spcBef>
            <a:spcAft>
              <a:spcPct val="35000"/>
            </a:spcAft>
            <a:buNone/>
          </a:pPr>
          <a:r>
            <a:rPr lang="en-GB" sz="1300" kern="1200"/>
            <a:t>New information, positive experiences and affects</a:t>
          </a:r>
          <a:r>
            <a:rPr lang="en-GB" sz="1300" kern="1200">
              <a:latin typeface="Calibri Light" panose="020F0302020204030204"/>
            </a:rPr>
            <a:t>,</a:t>
          </a:r>
          <a:r>
            <a:rPr lang="en-GB" sz="1300" kern="1200"/>
            <a:t> are unable to functionally connect with the disturbing memory</a:t>
          </a:r>
          <a:endParaRPr lang="en-US" sz="1300" kern="1200"/>
        </a:p>
      </dsp:txBody>
      <dsp:txXfrm>
        <a:off x="2092" y="2433411"/>
        <a:ext cx="2241239" cy="1344743"/>
      </dsp:txXfrm>
    </dsp:sp>
    <dsp:sp modelId="{51B2811F-4F99-4B3A-9078-8E4BD34823D7}">
      <dsp:nvSpPr>
        <dsp:cNvPr id="0" name=""/>
        <dsp:cNvSpPr/>
      </dsp:nvSpPr>
      <dsp:spPr>
        <a:xfrm>
          <a:off x="4998257" y="3060063"/>
          <a:ext cx="484885" cy="91440"/>
        </a:xfrm>
        <a:custGeom>
          <a:avLst/>
          <a:gdLst/>
          <a:ahLst/>
          <a:cxnLst/>
          <a:rect l="0" t="0" r="0" b="0"/>
          <a:pathLst>
            <a:path>
              <a:moveTo>
                <a:pt x="0" y="45720"/>
              </a:moveTo>
              <a:lnTo>
                <a:pt x="484885" y="45720"/>
              </a:lnTo>
            </a:path>
          </a:pathLst>
        </a:custGeom>
        <a:noFill/>
        <a:ln w="6350" cap="flat" cmpd="sng" algn="ctr">
          <a:solidFill>
            <a:schemeClr val="accent2">
              <a:hueOff val="-1212803"/>
              <a:satOff val="-69940"/>
              <a:lumOff val="719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3103206"/>
        <a:ext cx="25774" cy="5154"/>
      </dsp:txXfrm>
    </dsp:sp>
    <dsp:sp modelId="{C69B6D1E-0AB3-47D6-8AC6-3B2858E43029}">
      <dsp:nvSpPr>
        <dsp:cNvPr id="0" name=""/>
        <dsp:cNvSpPr/>
      </dsp:nvSpPr>
      <dsp:spPr>
        <a:xfrm>
          <a:off x="2758817" y="2433411"/>
          <a:ext cx="2241239" cy="1344743"/>
        </a:xfrm>
        <a:prstGeom prst="rect">
          <a:avLst/>
        </a:prstGeom>
        <a:gradFill rotWithShape="0">
          <a:gsLst>
            <a:gs pos="0">
              <a:schemeClr val="accent2">
                <a:hueOff val="-1039545"/>
                <a:satOff val="-59949"/>
                <a:lumOff val="6163"/>
                <a:alphaOff val="0"/>
                <a:satMod val="103000"/>
                <a:lumMod val="102000"/>
                <a:tint val="94000"/>
              </a:schemeClr>
            </a:gs>
            <a:gs pos="50000">
              <a:schemeClr val="accent2">
                <a:hueOff val="-1039545"/>
                <a:satOff val="-59949"/>
                <a:lumOff val="6163"/>
                <a:alphaOff val="0"/>
                <a:satMod val="110000"/>
                <a:lumMod val="100000"/>
                <a:shade val="100000"/>
              </a:schemeClr>
            </a:gs>
            <a:gs pos="100000">
              <a:schemeClr val="accent2">
                <a:hueOff val="-1039545"/>
                <a:satOff val="-59949"/>
                <a:lumOff val="616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a:lnSpc>
              <a:spcPct val="90000"/>
            </a:lnSpc>
            <a:spcBef>
              <a:spcPct val="0"/>
            </a:spcBef>
            <a:spcAft>
              <a:spcPct val="35000"/>
            </a:spcAft>
            <a:buNone/>
          </a:pPr>
          <a:r>
            <a:rPr lang="en-GB" sz="1300" kern="1200"/>
            <a:t>The goal is to add adaptive emotions to the neural network</a:t>
          </a:r>
          <a:endParaRPr lang="en-US" sz="1300" kern="1200"/>
        </a:p>
      </dsp:txBody>
      <dsp:txXfrm>
        <a:off x="2758817" y="2433411"/>
        <a:ext cx="2241239" cy="1344743"/>
      </dsp:txXfrm>
    </dsp:sp>
    <dsp:sp modelId="{3C177BAA-D15F-4677-869A-3563E2237665}">
      <dsp:nvSpPr>
        <dsp:cNvPr id="0" name=""/>
        <dsp:cNvSpPr/>
      </dsp:nvSpPr>
      <dsp:spPr>
        <a:xfrm>
          <a:off x="7754982" y="3060063"/>
          <a:ext cx="484885" cy="91440"/>
        </a:xfrm>
        <a:custGeom>
          <a:avLst/>
          <a:gdLst/>
          <a:ahLst/>
          <a:cxnLst/>
          <a:rect l="0" t="0" r="0" b="0"/>
          <a:pathLst>
            <a:path>
              <a:moveTo>
                <a:pt x="0" y="45720"/>
              </a:moveTo>
              <a:lnTo>
                <a:pt x="484885" y="45720"/>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3103206"/>
        <a:ext cx="25774" cy="5154"/>
      </dsp:txXfrm>
    </dsp:sp>
    <dsp:sp modelId="{69039CA7-D405-4815-9176-E641A3267935}">
      <dsp:nvSpPr>
        <dsp:cNvPr id="0" name=""/>
        <dsp:cNvSpPr/>
      </dsp:nvSpPr>
      <dsp:spPr>
        <a:xfrm>
          <a:off x="5515542" y="2433411"/>
          <a:ext cx="2241239" cy="1344743"/>
        </a:xfrm>
        <a:prstGeom prst="rect">
          <a:avLst/>
        </a:prstGeom>
        <a:gradFill rotWithShape="0">
          <a:gsLst>
            <a:gs pos="0">
              <a:schemeClr val="accent2">
                <a:hueOff val="-1247454"/>
                <a:satOff val="-71938"/>
                <a:lumOff val="7395"/>
                <a:alphaOff val="0"/>
                <a:satMod val="103000"/>
                <a:lumMod val="102000"/>
                <a:tint val="94000"/>
              </a:schemeClr>
            </a:gs>
            <a:gs pos="50000">
              <a:schemeClr val="accent2">
                <a:hueOff val="-1247454"/>
                <a:satOff val="-71938"/>
                <a:lumOff val="7395"/>
                <a:alphaOff val="0"/>
                <a:satMod val="110000"/>
                <a:lumMod val="100000"/>
                <a:shade val="100000"/>
              </a:schemeClr>
            </a:gs>
            <a:gs pos="100000">
              <a:schemeClr val="accent2">
                <a:hueOff val="-1247454"/>
                <a:satOff val="-71938"/>
                <a:lumOff val="739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rtl="0">
            <a:lnSpc>
              <a:spcPct val="90000"/>
            </a:lnSpc>
            <a:spcBef>
              <a:spcPct val="0"/>
            </a:spcBef>
            <a:spcAft>
              <a:spcPct val="35000"/>
            </a:spcAft>
            <a:buNone/>
          </a:pPr>
          <a:r>
            <a:rPr lang="en-GB" sz="1300" kern="1200"/>
            <a:t>Bilateral stimulation (BLS) is a process that </a:t>
          </a:r>
          <a:r>
            <a:rPr lang="en-GB" sz="1300" kern="1200">
              <a:latin typeface="Calibri Light" panose="020F0302020204030204"/>
            </a:rPr>
            <a:t>has the ability to access memory neural pathways and develop</a:t>
          </a:r>
          <a:r>
            <a:rPr lang="en-GB" sz="1300" kern="1200"/>
            <a:t> new </a:t>
          </a:r>
          <a:r>
            <a:rPr lang="en-GB" sz="1300" kern="1200">
              <a:latin typeface="Calibri Light" panose="020F0302020204030204"/>
            </a:rPr>
            <a:t>ones</a:t>
          </a:r>
          <a:endParaRPr lang="en-GB" sz="1300" kern="1200"/>
        </a:p>
      </dsp:txBody>
      <dsp:txXfrm>
        <a:off x="5515542" y="2433411"/>
        <a:ext cx="2241239" cy="1344743"/>
      </dsp:txXfrm>
    </dsp:sp>
    <dsp:sp modelId="{F5708FD4-B2CE-4AA2-8279-2DC31C302635}">
      <dsp:nvSpPr>
        <dsp:cNvPr id="0" name=""/>
        <dsp:cNvSpPr/>
      </dsp:nvSpPr>
      <dsp:spPr>
        <a:xfrm>
          <a:off x="8272267" y="2433411"/>
          <a:ext cx="2241239" cy="1344743"/>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577850">
            <a:lnSpc>
              <a:spcPct val="90000"/>
            </a:lnSpc>
            <a:spcBef>
              <a:spcPct val="0"/>
            </a:spcBef>
            <a:spcAft>
              <a:spcPct val="35000"/>
            </a:spcAft>
            <a:buNone/>
          </a:pPr>
          <a:r>
            <a:rPr lang="en-GB" sz="1300" kern="1200"/>
            <a:t>Reprocessing of the trauma and a reduction of associated </a:t>
          </a:r>
          <a:r>
            <a:rPr lang="en-GB" sz="1300" kern="1200">
              <a:latin typeface="Calibri Light" panose="020F0302020204030204"/>
            </a:rPr>
            <a:t>emotion</a:t>
          </a:r>
          <a:r>
            <a:rPr lang="en-GB" sz="1300" kern="1200"/>
            <a:t>, creates new associations with memories and increases adaptive behaviours</a:t>
          </a:r>
          <a:endParaRPr lang="en-US" sz="1300" kern="1200"/>
        </a:p>
      </dsp:txBody>
      <dsp:txXfrm>
        <a:off x="8272267" y="2433411"/>
        <a:ext cx="2241239" cy="13447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CF371-644B-40DC-B857-62B75CB6B2C5}">
      <dsp:nvSpPr>
        <dsp:cNvPr id="0" name=""/>
        <dsp:cNvSpPr/>
      </dsp:nvSpPr>
      <dsp:spPr>
        <a:xfrm>
          <a:off x="0" y="72082"/>
          <a:ext cx="6438552" cy="57563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Calibri Light" panose="020F0302020204030204"/>
            </a:rPr>
            <a:t>the</a:t>
          </a:r>
          <a:r>
            <a:rPr lang="en-GB" sz="2400" kern="1200" dirty="0"/>
            <a:t> target – the worst part (snapshot)</a:t>
          </a:r>
          <a:endParaRPr lang="en-US" sz="2400" kern="1200" dirty="0"/>
        </a:p>
      </dsp:txBody>
      <dsp:txXfrm>
        <a:off x="28100" y="100182"/>
        <a:ext cx="6382352" cy="519439"/>
      </dsp:txXfrm>
    </dsp:sp>
    <dsp:sp modelId="{27A30454-9553-4255-8107-47E53B14DE42}">
      <dsp:nvSpPr>
        <dsp:cNvPr id="0" name=""/>
        <dsp:cNvSpPr/>
      </dsp:nvSpPr>
      <dsp:spPr>
        <a:xfrm>
          <a:off x="0" y="716842"/>
          <a:ext cx="6438552" cy="57563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Calibri Light" panose="020F0302020204030204"/>
            </a:rPr>
            <a:t>negative</a:t>
          </a:r>
          <a:r>
            <a:rPr lang="en-GB" sz="2400" kern="1200" dirty="0"/>
            <a:t> cognition</a:t>
          </a:r>
          <a:endParaRPr lang="en-US" sz="2400" kern="1200" dirty="0"/>
        </a:p>
      </dsp:txBody>
      <dsp:txXfrm>
        <a:off x="28100" y="744942"/>
        <a:ext cx="6382352" cy="519439"/>
      </dsp:txXfrm>
    </dsp:sp>
    <dsp:sp modelId="{2F7236D9-3CA1-4AA5-A0EC-1B28BABF6852}">
      <dsp:nvSpPr>
        <dsp:cNvPr id="0" name=""/>
        <dsp:cNvSpPr/>
      </dsp:nvSpPr>
      <dsp:spPr>
        <a:xfrm>
          <a:off x="0" y="1361602"/>
          <a:ext cx="6438552" cy="575639"/>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kern="1200" dirty="0">
              <a:latin typeface="Calibri Light" panose="020F0302020204030204"/>
            </a:rPr>
            <a:t>positive cognition</a:t>
          </a:r>
          <a:endParaRPr lang="en-GB" sz="2400" kern="1200" dirty="0"/>
        </a:p>
      </dsp:txBody>
      <dsp:txXfrm>
        <a:off x="28100" y="1389702"/>
        <a:ext cx="6382352" cy="519439"/>
      </dsp:txXfrm>
    </dsp:sp>
    <dsp:sp modelId="{536D34B3-DF33-462A-87F3-DA0B55B25CAC}">
      <dsp:nvSpPr>
        <dsp:cNvPr id="0" name=""/>
        <dsp:cNvSpPr/>
      </dsp:nvSpPr>
      <dsp:spPr>
        <a:xfrm>
          <a:off x="0" y="2006362"/>
          <a:ext cx="6438552" cy="57563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kern="1200" dirty="0">
              <a:latin typeface="Calibri Light" panose="020F0302020204030204"/>
            </a:rPr>
            <a:t>'how much do you believe it?' (1-7)</a:t>
          </a:r>
          <a:endParaRPr lang="en-US" sz="2400" kern="1200" dirty="0">
            <a:latin typeface="Calibri Light" panose="020F0302020204030204"/>
          </a:endParaRPr>
        </a:p>
      </dsp:txBody>
      <dsp:txXfrm>
        <a:off x="28100" y="2034462"/>
        <a:ext cx="6382352" cy="519439"/>
      </dsp:txXfrm>
    </dsp:sp>
    <dsp:sp modelId="{E92A894D-0EF3-4CE4-B3D3-FDFCF6B50807}">
      <dsp:nvSpPr>
        <dsp:cNvPr id="0" name=""/>
        <dsp:cNvSpPr/>
      </dsp:nvSpPr>
      <dsp:spPr>
        <a:xfrm>
          <a:off x="0" y="2651122"/>
          <a:ext cx="6438552" cy="575639"/>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dirty="0">
              <a:latin typeface="Calibri Light" panose="020F0302020204030204"/>
            </a:rPr>
            <a:t>emotion</a:t>
          </a:r>
          <a:endParaRPr lang="en-GB" sz="2400" kern="1200" dirty="0"/>
        </a:p>
      </dsp:txBody>
      <dsp:txXfrm>
        <a:off x="28100" y="2679222"/>
        <a:ext cx="6382352" cy="519439"/>
      </dsp:txXfrm>
    </dsp:sp>
    <dsp:sp modelId="{83F2C1FC-DC79-436D-8634-1A3F163B7F8D}">
      <dsp:nvSpPr>
        <dsp:cNvPr id="0" name=""/>
        <dsp:cNvSpPr/>
      </dsp:nvSpPr>
      <dsp:spPr>
        <a:xfrm>
          <a:off x="0" y="3295882"/>
          <a:ext cx="6438552" cy="57563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kern="1200" dirty="0">
              <a:latin typeface="Calibri Light" panose="020F0302020204030204"/>
            </a:rPr>
            <a:t>Level of distress (0-10)</a:t>
          </a:r>
        </a:p>
      </dsp:txBody>
      <dsp:txXfrm>
        <a:off x="28100" y="3323982"/>
        <a:ext cx="6382352" cy="519439"/>
      </dsp:txXfrm>
    </dsp:sp>
    <dsp:sp modelId="{3F922F6D-5C33-44E6-A37D-AB441E9E20D1}">
      <dsp:nvSpPr>
        <dsp:cNvPr id="0" name=""/>
        <dsp:cNvSpPr/>
      </dsp:nvSpPr>
      <dsp:spPr>
        <a:xfrm>
          <a:off x="0" y="3940642"/>
          <a:ext cx="6438552" cy="575639"/>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GB" sz="2400" kern="1200" dirty="0">
              <a:latin typeface="Calibri Light" panose="020F0302020204030204"/>
            </a:rPr>
            <a:t>body sensation</a:t>
          </a:r>
        </a:p>
      </dsp:txBody>
      <dsp:txXfrm>
        <a:off x="28100" y="3968742"/>
        <a:ext cx="6382352" cy="5194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F952E-D266-4766-9E88-2DEE3EE91408}">
      <dsp:nvSpPr>
        <dsp:cNvPr id="0" name=""/>
        <dsp:cNvSpPr/>
      </dsp:nvSpPr>
      <dsp:spPr>
        <a:xfrm>
          <a:off x="3043" y="2094610"/>
          <a:ext cx="2649223" cy="13246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a:t>Alternate stimulation on either side of a person's body:</a:t>
          </a:r>
          <a:endParaRPr lang="en-US" sz="2300" kern="1200"/>
        </a:p>
      </dsp:txBody>
      <dsp:txXfrm>
        <a:off x="41840" y="2133407"/>
        <a:ext cx="2571629" cy="1247017"/>
      </dsp:txXfrm>
    </dsp:sp>
    <dsp:sp modelId="{7900469E-EAC6-4CD5-A878-57027D22CB72}">
      <dsp:nvSpPr>
        <dsp:cNvPr id="0" name=""/>
        <dsp:cNvSpPr/>
      </dsp:nvSpPr>
      <dsp:spPr>
        <a:xfrm rot="18289469">
          <a:off x="2254292" y="1973643"/>
          <a:ext cx="1855639" cy="43242"/>
        </a:xfrm>
        <a:custGeom>
          <a:avLst/>
          <a:gdLst/>
          <a:ahLst/>
          <a:cxnLst/>
          <a:rect l="0" t="0" r="0" b="0"/>
          <a:pathLst>
            <a:path>
              <a:moveTo>
                <a:pt x="0" y="21621"/>
              </a:moveTo>
              <a:lnTo>
                <a:pt x="1855639" y="2162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35721" y="1948873"/>
        <a:ext cx="92781" cy="92781"/>
      </dsp:txXfrm>
    </dsp:sp>
    <dsp:sp modelId="{1C2F8254-E777-4D73-BABE-B942BDDB11FF}">
      <dsp:nvSpPr>
        <dsp:cNvPr id="0" name=""/>
        <dsp:cNvSpPr/>
      </dsp:nvSpPr>
      <dsp:spPr>
        <a:xfrm>
          <a:off x="3711956" y="571306"/>
          <a:ext cx="2649223" cy="13246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a:latin typeface="Calibri Light" panose="020F0302020204030204"/>
            </a:rPr>
            <a:t>Movement</a:t>
          </a:r>
          <a:r>
            <a:rPr lang="en-GB" sz="2300" kern="1200"/>
            <a:t> – eyes / marching</a:t>
          </a:r>
          <a:endParaRPr lang="en-US" sz="2300" kern="1200"/>
        </a:p>
      </dsp:txBody>
      <dsp:txXfrm>
        <a:off x="3750753" y="610103"/>
        <a:ext cx="2571629" cy="1247017"/>
      </dsp:txXfrm>
    </dsp:sp>
    <dsp:sp modelId="{718F3FCD-CCB0-40CE-A543-39B640CA9B45}">
      <dsp:nvSpPr>
        <dsp:cNvPr id="0" name=""/>
        <dsp:cNvSpPr/>
      </dsp:nvSpPr>
      <dsp:spPr>
        <a:xfrm>
          <a:off x="2652267" y="2735294"/>
          <a:ext cx="1059689" cy="43242"/>
        </a:xfrm>
        <a:custGeom>
          <a:avLst/>
          <a:gdLst/>
          <a:ahLst/>
          <a:cxnLst/>
          <a:rect l="0" t="0" r="0" b="0"/>
          <a:pathLst>
            <a:path>
              <a:moveTo>
                <a:pt x="0" y="21621"/>
              </a:moveTo>
              <a:lnTo>
                <a:pt x="1059689" y="2162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55619" y="2730423"/>
        <a:ext cx="52984" cy="52984"/>
      </dsp:txXfrm>
    </dsp:sp>
    <dsp:sp modelId="{2DC1C029-26E7-474A-855F-666A71EB5ED0}">
      <dsp:nvSpPr>
        <dsp:cNvPr id="0" name=""/>
        <dsp:cNvSpPr/>
      </dsp:nvSpPr>
      <dsp:spPr>
        <a:xfrm>
          <a:off x="3711956" y="2094610"/>
          <a:ext cx="2649223" cy="13246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a:t>Tapping / hand-held buzzers</a:t>
          </a:r>
          <a:endParaRPr lang="en-US" sz="2300" kern="1200"/>
        </a:p>
      </dsp:txBody>
      <dsp:txXfrm>
        <a:off x="3750753" y="2133407"/>
        <a:ext cx="2571629" cy="1247017"/>
      </dsp:txXfrm>
    </dsp:sp>
    <dsp:sp modelId="{BEE50F1D-CEE4-4E95-AEB1-F12FB630E176}">
      <dsp:nvSpPr>
        <dsp:cNvPr id="0" name=""/>
        <dsp:cNvSpPr/>
      </dsp:nvSpPr>
      <dsp:spPr>
        <a:xfrm rot="3310531">
          <a:off x="2254292" y="3496946"/>
          <a:ext cx="1855639" cy="43242"/>
        </a:xfrm>
        <a:custGeom>
          <a:avLst/>
          <a:gdLst/>
          <a:ahLst/>
          <a:cxnLst/>
          <a:rect l="0" t="0" r="0" b="0"/>
          <a:pathLst>
            <a:path>
              <a:moveTo>
                <a:pt x="0" y="21621"/>
              </a:moveTo>
              <a:lnTo>
                <a:pt x="1855639" y="2162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135721" y="3472176"/>
        <a:ext cx="92781" cy="92781"/>
      </dsp:txXfrm>
    </dsp:sp>
    <dsp:sp modelId="{9F356592-15A7-49F6-9559-FABCF9C04D46}">
      <dsp:nvSpPr>
        <dsp:cNvPr id="0" name=""/>
        <dsp:cNvSpPr/>
      </dsp:nvSpPr>
      <dsp:spPr>
        <a:xfrm>
          <a:off x="3711956" y="3617913"/>
          <a:ext cx="2649223" cy="132461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kern="1200"/>
            <a:t>Sounds through headphones</a:t>
          </a:r>
          <a:endParaRPr lang="en-US" sz="2300" kern="1200"/>
        </a:p>
      </dsp:txBody>
      <dsp:txXfrm>
        <a:off x="3750753" y="3656710"/>
        <a:ext cx="2571629" cy="1247017"/>
      </dsp:txXfrm>
    </dsp:sp>
    <dsp:sp modelId="{5FEAAB36-56B8-4B4E-839C-6704C3CDAAF2}">
      <dsp:nvSpPr>
        <dsp:cNvPr id="0" name=""/>
        <dsp:cNvSpPr/>
      </dsp:nvSpPr>
      <dsp:spPr>
        <a:xfrm>
          <a:off x="3043" y="3617913"/>
          <a:ext cx="2649223" cy="13246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rtl="0">
            <a:lnSpc>
              <a:spcPct val="90000"/>
            </a:lnSpc>
            <a:spcBef>
              <a:spcPct val="0"/>
            </a:spcBef>
            <a:spcAft>
              <a:spcPct val="35000"/>
            </a:spcAft>
            <a:buNone/>
          </a:pPr>
          <a:r>
            <a:rPr lang="en-GB" sz="2300" kern="1200">
              <a:latin typeface="Calibri Light" panose="020F0302020204030204"/>
            </a:rPr>
            <a:t>DAS: Dual Attention System</a:t>
          </a:r>
          <a:endParaRPr lang="en-GB" sz="2300" kern="1200"/>
        </a:p>
      </dsp:txBody>
      <dsp:txXfrm>
        <a:off x="41840" y="3656710"/>
        <a:ext cx="2571629" cy="12470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38D84-6E54-46D7-A9E6-0C0569877363}">
      <dsp:nvSpPr>
        <dsp:cNvPr id="0" name=""/>
        <dsp:cNvSpPr/>
      </dsp:nvSpPr>
      <dsp:spPr>
        <a:xfrm>
          <a:off x="2044800" y="174437"/>
          <a:ext cx="2196000" cy="2196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8143C4-AA1B-4FDE-8C45-6E4C8A3AD04A}">
      <dsp:nvSpPr>
        <dsp:cNvPr id="0" name=""/>
        <dsp:cNvSpPr/>
      </dsp:nvSpPr>
      <dsp:spPr>
        <a:xfrm>
          <a:off x="2512800" y="642437"/>
          <a:ext cx="1260000" cy="126000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2B9008-7ADF-4010-BEBE-421C3EC8E26C}">
      <dsp:nvSpPr>
        <dsp:cNvPr id="0" name=""/>
        <dsp:cNvSpPr/>
      </dsp:nvSpPr>
      <dsp:spPr>
        <a:xfrm>
          <a:off x="1342800" y="305443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Open up conversations: realisations and recognitions</a:t>
          </a:r>
          <a:endParaRPr lang="en-US" sz="1900" kern="1200"/>
        </a:p>
      </dsp:txBody>
      <dsp:txXfrm>
        <a:off x="1342800" y="3054438"/>
        <a:ext cx="3600000" cy="720000"/>
      </dsp:txXfrm>
    </dsp:sp>
    <dsp:sp modelId="{9CF4ACD7-254B-41EA-9636-0EFFECC63564}">
      <dsp:nvSpPr>
        <dsp:cNvPr id="0" name=""/>
        <dsp:cNvSpPr/>
      </dsp:nvSpPr>
      <dsp:spPr>
        <a:xfrm>
          <a:off x="6274800" y="174437"/>
          <a:ext cx="2196000" cy="2196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5D943C-AEE9-4325-AFBC-ACA134EC17B5}">
      <dsp:nvSpPr>
        <dsp:cNvPr id="0" name=""/>
        <dsp:cNvSpPr/>
      </dsp:nvSpPr>
      <dsp:spPr>
        <a:xfrm>
          <a:off x="6742800" y="64243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E58F95-4C80-468B-B036-D4BCD3548EFD}">
      <dsp:nvSpPr>
        <dsp:cNvPr id="0" name=""/>
        <dsp:cNvSpPr/>
      </dsp:nvSpPr>
      <dsp:spPr>
        <a:xfrm>
          <a:off x="5572800" y="305443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defRPr cap="all"/>
          </a:pPr>
          <a:r>
            <a:rPr lang="en-GB" sz="1900" kern="1200"/>
            <a:t>Create capacity for revision without force</a:t>
          </a:r>
          <a:endParaRPr lang="en-US" sz="1900" kern="1200"/>
        </a:p>
      </dsp:txBody>
      <dsp:txXfrm>
        <a:off x="5572800" y="3054438"/>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CAE10-B886-49D3-B8A4-5EFF817A0A8E}" type="datetimeFigureOut">
              <a:t>4/29/2025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527FA-C039-4C6A-859D-CFA0167D4CD2}" type="slidenum">
              <a:t>‹#›</a:t>
            </a:fld>
            <a:endParaRPr lang="en-GB"/>
          </a:p>
        </p:txBody>
      </p:sp>
    </p:spTree>
    <p:extLst>
      <p:ext uri="{BB962C8B-B14F-4D97-AF65-F5344CB8AC3E}">
        <p14:creationId xmlns:p14="http://schemas.microsoft.com/office/powerpoint/2010/main" val="4236032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Area of interest</a:t>
            </a:r>
          </a:p>
          <a:p>
            <a:r>
              <a:rPr lang="en-US">
                <a:cs typeface="Calibri"/>
              </a:rPr>
              <a:t>As time has passed, EMDR has changed and developed.</a:t>
            </a:r>
          </a:p>
          <a:p>
            <a:r>
              <a:rPr lang="en-US">
                <a:cs typeface="Calibri"/>
              </a:rPr>
              <a:t>So whereas we started with a very nicely structured EMDR process for single case trauma, now we have to think about things from all sorts of perspectives. And it's this shift I'll be taking about today – how I and other people in the field of EMDR and complex trauma are using EMDR.</a:t>
            </a:r>
          </a:p>
          <a:p>
            <a:r>
              <a:rPr lang="en-US">
                <a:cs typeface="Calibri"/>
              </a:rPr>
              <a:t>Who do we have in the room? Therapists/non-therapists? EMDR therapists specifically? Who works with trauma? Who knows what we mean in mental health world by trauma?</a:t>
            </a:r>
          </a:p>
        </p:txBody>
      </p:sp>
      <p:sp>
        <p:nvSpPr>
          <p:cNvPr id="4" name="Slide Number Placeholder 3"/>
          <p:cNvSpPr>
            <a:spLocks noGrp="1"/>
          </p:cNvSpPr>
          <p:nvPr>
            <p:ph type="sldNum" sz="quarter" idx="5"/>
          </p:nvPr>
        </p:nvSpPr>
        <p:spPr/>
        <p:txBody>
          <a:bodyPr/>
          <a:lstStyle/>
          <a:p>
            <a:fld id="{600527FA-C039-4C6A-859D-CFA0167D4CD2}" type="slidenum">
              <a:t>1</a:t>
            </a:fld>
            <a:endParaRPr lang="en-GB"/>
          </a:p>
        </p:txBody>
      </p:sp>
    </p:spTree>
    <p:extLst>
      <p:ext uri="{BB962C8B-B14F-4D97-AF65-F5344CB8AC3E}">
        <p14:creationId xmlns:p14="http://schemas.microsoft.com/office/powerpoint/2010/main" val="39187264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famous phase – </a:t>
            </a:r>
            <a:r>
              <a:rPr lang="en-US" err="1">
                <a:ea typeface="Calibri"/>
                <a:cs typeface="Calibri"/>
              </a:rPr>
              <a:t>desensitisation</a:t>
            </a:r>
            <a:r>
              <a:rPr lang="en-US">
                <a:ea typeface="Calibri"/>
                <a:cs typeface="Calibri"/>
              </a:rPr>
              <a:t> – the zapping</a:t>
            </a:r>
          </a:p>
        </p:txBody>
      </p:sp>
      <p:sp>
        <p:nvSpPr>
          <p:cNvPr id="4" name="Slide Number Placeholder 3"/>
          <p:cNvSpPr>
            <a:spLocks noGrp="1"/>
          </p:cNvSpPr>
          <p:nvPr>
            <p:ph type="sldNum" sz="quarter" idx="5"/>
          </p:nvPr>
        </p:nvSpPr>
        <p:spPr/>
        <p:txBody>
          <a:bodyPr/>
          <a:lstStyle/>
          <a:p>
            <a:fld id="{600527FA-C039-4C6A-859D-CFA0167D4CD2}" type="slidenum">
              <a:rPr lang="en-GB"/>
              <a:t>10</a:t>
            </a:fld>
            <a:endParaRPr lang="en-GB"/>
          </a:p>
        </p:txBody>
      </p:sp>
    </p:spTree>
    <p:extLst>
      <p:ext uri="{BB962C8B-B14F-4D97-AF65-F5344CB8AC3E}">
        <p14:creationId xmlns:p14="http://schemas.microsoft.com/office/powerpoint/2010/main" val="764885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 fast forward a few years of my practice-based research and this is what I've learnt (which happens to be in line with the thinking of the top dogs in the field). People presenting with complex difficulties have so many things going on. So we're fighting a losing battle trying to fit their experiences into a neat form. Often these people will have trouble regulating emotions, they'll be dissociating, there'll be a lifetime of abuse that is unimaginable to us. However,</a:t>
            </a:r>
            <a:r>
              <a:rPr lang="en-US"/>
              <a:t> this is learning that I use with people with and without complex presentations.</a:t>
            </a:r>
            <a:r>
              <a:rPr lang="en-US">
                <a:cs typeface="Calibri"/>
              </a:rPr>
              <a:t>  Mainly, </a:t>
            </a:r>
            <a:r>
              <a:rPr lang="en-US" err="1">
                <a:cs typeface="Calibri"/>
              </a:rPr>
              <a:t>ragardless</a:t>
            </a:r>
            <a:r>
              <a:rPr lang="en-US">
                <a:cs typeface="Calibri"/>
              </a:rPr>
              <a:t> of diagnosis or how complex the difficulty, it helps us consider So we need to understand our intention  conversations</a:t>
            </a:r>
          </a:p>
        </p:txBody>
      </p:sp>
      <p:sp>
        <p:nvSpPr>
          <p:cNvPr id="4" name="Slide Number Placeholder 3"/>
          <p:cNvSpPr>
            <a:spLocks noGrp="1"/>
          </p:cNvSpPr>
          <p:nvPr>
            <p:ph type="sldNum" sz="quarter" idx="5"/>
          </p:nvPr>
        </p:nvSpPr>
        <p:spPr/>
        <p:txBody>
          <a:bodyPr/>
          <a:lstStyle/>
          <a:p>
            <a:fld id="{600527FA-C039-4C6A-859D-CFA0167D4CD2}" type="slidenum">
              <a:t>12</a:t>
            </a:fld>
            <a:endParaRPr lang="en-GB"/>
          </a:p>
        </p:txBody>
      </p:sp>
    </p:spTree>
    <p:extLst>
      <p:ext uri="{BB962C8B-B14F-4D97-AF65-F5344CB8AC3E}">
        <p14:creationId xmlns:p14="http://schemas.microsoft.com/office/powerpoint/2010/main" val="4170499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 do that by...</a:t>
            </a:r>
          </a:p>
        </p:txBody>
      </p:sp>
      <p:sp>
        <p:nvSpPr>
          <p:cNvPr id="4" name="Slide Number Placeholder 3"/>
          <p:cNvSpPr>
            <a:spLocks noGrp="1"/>
          </p:cNvSpPr>
          <p:nvPr>
            <p:ph type="sldNum" sz="quarter" idx="5"/>
          </p:nvPr>
        </p:nvSpPr>
        <p:spPr/>
        <p:txBody>
          <a:bodyPr/>
          <a:lstStyle/>
          <a:p>
            <a:fld id="{600527FA-C039-4C6A-859D-CFA0167D4CD2}" type="slidenum">
              <a:rPr lang="en-GB"/>
              <a:t>13</a:t>
            </a:fld>
            <a:endParaRPr lang="en-GB"/>
          </a:p>
        </p:txBody>
      </p:sp>
    </p:spTree>
    <p:extLst>
      <p:ext uri="{BB962C8B-B14F-4D97-AF65-F5344CB8AC3E}">
        <p14:creationId xmlns:p14="http://schemas.microsoft.com/office/powerpoint/2010/main" val="2083584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Just check in that everyone knows what we mean by 'trauma'.</a:t>
            </a:r>
          </a:p>
          <a:p>
            <a:r>
              <a:rPr lang="en-US">
                <a:ea typeface="Calibri"/>
                <a:cs typeface="Calibri"/>
              </a:rPr>
              <a:t>The first definition is that used in the trauma-informed framework. It's not the only one and different definitions work better for different people.</a:t>
            </a:r>
          </a:p>
          <a:p>
            <a:r>
              <a:rPr lang="en-US">
                <a:ea typeface="Calibri"/>
                <a:cs typeface="Calibri"/>
              </a:rPr>
              <a:t>My </a:t>
            </a:r>
            <a:r>
              <a:rPr lang="en-US" err="1">
                <a:ea typeface="Calibri"/>
                <a:cs typeface="Calibri"/>
              </a:rPr>
              <a:t>favourite</a:t>
            </a:r>
            <a:r>
              <a:rPr lang="en-US">
                <a:ea typeface="Calibri"/>
                <a:cs typeface="Calibri"/>
              </a:rPr>
              <a:t> is the second. I find it really helps people I'm working with therapeutically understand why I think they might be </a:t>
            </a:r>
            <a:r>
              <a:rPr lang="en-US" err="1">
                <a:ea typeface="Calibri"/>
                <a:cs typeface="Calibri"/>
              </a:rPr>
              <a:t>traumatised</a:t>
            </a:r>
            <a:r>
              <a:rPr lang="en-US">
                <a:ea typeface="Calibri"/>
                <a:cs typeface="Calibri"/>
              </a:rPr>
              <a:t>. It seems to encompass the third and fourth</a:t>
            </a:r>
          </a:p>
        </p:txBody>
      </p:sp>
      <p:sp>
        <p:nvSpPr>
          <p:cNvPr id="4" name="Slide Number Placeholder 3"/>
          <p:cNvSpPr>
            <a:spLocks noGrp="1"/>
          </p:cNvSpPr>
          <p:nvPr>
            <p:ph type="sldNum" sz="quarter" idx="5"/>
          </p:nvPr>
        </p:nvSpPr>
        <p:spPr/>
        <p:txBody>
          <a:bodyPr/>
          <a:lstStyle/>
          <a:p>
            <a:fld id="{600527FA-C039-4C6A-859D-CFA0167D4CD2}" type="slidenum">
              <a:rPr lang="en-GB"/>
              <a:t>2</a:t>
            </a:fld>
            <a:endParaRPr lang="en-GB"/>
          </a:p>
        </p:txBody>
      </p:sp>
    </p:spTree>
    <p:extLst>
      <p:ext uri="{BB962C8B-B14F-4D97-AF65-F5344CB8AC3E}">
        <p14:creationId xmlns:p14="http://schemas.microsoft.com/office/powerpoint/2010/main" val="484672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Who are we talking about when we're talking about complex trauma.</a:t>
            </a:r>
          </a:p>
          <a:p>
            <a:r>
              <a:rPr lang="en-US" dirty="0">
                <a:ea typeface="Calibri"/>
                <a:cs typeface="Calibri"/>
              </a:rPr>
              <a:t>And even this isn't straight forward (because I'm a Psychologist and we don't like giving straight answers;))</a:t>
            </a:r>
          </a:p>
          <a:p>
            <a:r>
              <a:rPr lang="en-US" dirty="0">
                <a:ea typeface="Calibri"/>
                <a:cs typeface="Calibri"/>
              </a:rPr>
              <a:t>We're talking about... for me, and who I'll be referencing today, those who have experienced prolonged childhood abuse</a:t>
            </a:r>
          </a:p>
          <a:p>
            <a:r>
              <a:rPr lang="en-US" dirty="0">
                <a:ea typeface="Calibri"/>
                <a:cs typeface="Calibri"/>
              </a:rPr>
              <a:t>Common features: and for my people we'll ramp that up to paranoia, extreme hypervigilance (to level of setting traps at night)</a:t>
            </a:r>
          </a:p>
          <a:p>
            <a:r>
              <a:rPr lang="en-US" dirty="0">
                <a:ea typeface="Calibri"/>
                <a:cs typeface="Calibri"/>
              </a:rPr>
              <a:t>*might be that these people don't display PTSD symptoms until a long way through the work because they are so well defended against the memories (dissociation). Once not dissociating (which we need to happen to process the trauma), then we're likely to see PTSD symptoms</a:t>
            </a:r>
          </a:p>
          <a:p>
            <a:r>
              <a:rPr lang="en-US" dirty="0">
                <a:ea typeface="Calibri"/>
                <a:cs typeface="Calibri"/>
              </a:rPr>
              <a:t>Emotion: huge amounts of shame</a:t>
            </a:r>
          </a:p>
          <a:p>
            <a:r>
              <a:rPr lang="en-US" dirty="0">
                <a:ea typeface="Calibri"/>
                <a:cs typeface="Calibri"/>
              </a:rPr>
              <a:t>Beliefs: huge amounts of worthlessness, bad, evil, deserving of bad things</a:t>
            </a:r>
          </a:p>
          <a:p>
            <a:r>
              <a:rPr lang="en-US" dirty="0">
                <a:ea typeface="Calibri"/>
                <a:cs typeface="Calibri"/>
              </a:rPr>
              <a:t>Attachments: avoidant at best to </a:t>
            </a:r>
            <a:r>
              <a:rPr lang="en-US" dirty="0" err="1">
                <a:ea typeface="Calibri"/>
                <a:cs typeface="Calibri"/>
              </a:rPr>
              <a:t>disorganised</a:t>
            </a:r>
            <a:r>
              <a:rPr lang="en-US" dirty="0">
                <a:ea typeface="Calibri"/>
                <a:cs typeface="Calibri"/>
              </a:rPr>
              <a:t> as more standard – restricting relationships</a:t>
            </a:r>
          </a:p>
          <a:p>
            <a:r>
              <a:rPr lang="en-US" dirty="0">
                <a:ea typeface="Calibri"/>
                <a:cs typeface="Calibri"/>
              </a:rPr>
              <a:t>Dissociation: DID, losing huge chunks of time (</a:t>
            </a:r>
            <a:r>
              <a:rPr lang="en-US" dirty="0" err="1">
                <a:ea typeface="Calibri"/>
                <a:cs typeface="Calibri"/>
              </a:rPr>
              <a:t>paralysed</a:t>
            </a:r>
            <a:r>
              <a:rPr lang="en-US" dirty="0">
                <a:ea typeface="Calibri"/>
                <a:cs typeface="Calibri"/>
              </a:rPr>
              <a:t> in the street for hours, no memories at all, different state ('identity') for months at a time</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600527FA-C039-4C6A-859D-CFA0167D4CD2}" type="slidenum">
              <a:rPr lang="en-GB"/>
              <a:t>3</a:t>
            </a:fld>
            <a:endParaRPr lang="en-GB"/>
          </a:p>
        </p:txBody>
      </p:sp>
    </p:spTree>
    <p:extLst>
      <p:ext uri="{BB962C8B-B14F-4D97-AF65-F5344CB8AC3E}">
        <p14:creationId xmlns:p14="http://schemas.microsoft.com/office/powerpoint/2010/main" val="1598558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Included in NICE guidance for trauma (although only a small mention then, I imagine it'll get a much bigger mention when the guidance is reviewed)</a:t>
            </a:r>
          </a:p>
          <a:p>
            <a:r>
              <a:rPr lang="en-US">
                <a:ea typeface="Calibri"/>
                <a:cs typeface="Calibri"/>
              </a:rPr>
              <a:t>Here is Wales, it mentioned in the MATRIX Cymru</a:t>
            </a:r>
          </a:p>
          <a:p>
            <a:endParaRPr lang="en-US">
              <a:ea typeface="Calibri"/>
              <a:cs typeface="Calibri"/>
            </a:endParaRPr>
          </a:p>
          <a:p>
            <a:r>
              <a:rPr lang="en-US">
                <a:ea typeface="Calibri"/>
                <a:cs typeface="Calibri"/>
              </a:rPr>
              <a:t>Those who have heard of EMDR already will probably know it as the 'finger wagging therapy'. And you're not wrong, this is where the magic happens, but there is much more to it.</a:t>
            </a:r>
          </a:p>
          <a:p>
            <a:r>
              <a:rPr lang="en-US">
                <a:ea typeface="Calibri"/>
                <a:cs typeface="Calibri"/>
              </a:rPr>
              <a:t>It can be used as a therapy 'technique' (that would be at a </a:t>
            </a:r>
            <a:r>
              <a:rPr lang="en-US" err="1">
                <a:ea typeface="Calibri"/>
                <a:cs typeface="Calibri"/>
              </a:rPr>
              <a:t>desensitisation</a:t>
            </a:r>
            <a:r>
              <a:rPr lang="en-US">
                <a:ea typeface="Calibri"/>
                <a:cs typeface="Calibri"/>
              </a:rPr>
              <a:t> level with a quicker run through the phases and more </a:t>
            </a:r>
            <a:r>
              <a:rPr lang="en-US" err="1">
                <a:ea typeface="Calibri"/>
                <a:cs typeface="Calibri"/>
              </a:rPr>
              <a:t>emphahsis</a:t>
            </a:r>
            <a:r>
              <a:rPr lang="en-US">
                <a:ea typeface="Calibri"/>
                <a:cs typeface="Calibri"/>
              </a:rPr>
              <a:t> on the finger wagging– e.g. phobia) but can also be used as a full psychotherapy, where emphasis is at a different point of the model. Let me explain. We'll funnel down from widest to the detail...</a:t>
            </a:r>
          </a:p>
        </p:txBody>
      </p:sp>
      <p:sp>
        <p:nvSpPr>
          <p:cNvPr id="4" name="Slide Number Placeholder 3"/>
          <p:cNvSpPr>
            <a:spLocks noGrp="1"/>
          </p:cNvSpPr>
          <p:nvPr>
            <p:ph type="sldNum" sz="quarter" idx="5"/>
          </p:nvPr>
        </p:nvSpPr>
        <p:spPr/>
        <p:txBody>
          <a:bodyPr/>
          <a:lstStyle/>
          <a:p>
            <a:fld id="{600527FA-C039-4C6A-859D-CFA0167D4CD2}" type="slidenum">
              <a:rPr lang="en-GB"/>
              <a:t>4</a:t>
            </a:fld>
            <a:endParaRPr lang="en-GB"/>
          </a:p>
        </p:txBody>
      </p:sp>
    </p:spTree>
    <p:extLst>
      <p:ext uri="{BB962C8B-B14F-4D97-AF65-F5344CB8AC3E}">
        <p14:creationId xmlns:p14="http://schemas.microsoft.com/office/powerpoint/2010/main" val="917572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 think this is information we all already know in one way or another</a:t>
            </a:r>
          </a:p>
          <a:p>
            <a:endParaRPr lang="en-US">
              <a:ea typeface="Calibri"/>
              <a:cs typeface="Calibri"/>
            </a:endParaRPr>
          </a:p>
          <a:p>
            <a:r>
              <a:rPr lang="en-US">
                <a:ea typeface="Calibri"/>
                <a:cs typeface="Calibri"/>
              </a:rPr>
              <a:t>The important bit, is that trauma can INTERFERE with how the brain processes information and through EMDR we can undo the interference.</a:t>
            </a:r>
          </a:p>
          <a:p>
            <a:r>
              <a:rPr lang="en-US">
                <a:ea typeface="Calibri"/>
                <a:cs typeface="Calibri"/>
              </a:rPr>
              <a:t>How?</a:t>
            </a:r>
          </a:p>
        </p:txBody>
      </p:sp>
      <p:sp>
        <p:nvSpPr>
          <p:cNvPr id="4" name="Slide Number Placeholder 3"/>
          <p:cNvSpPr>
            <a:spLocks noGrp="1"/>
          </p:cNvSpPr>
          <p:nvPr>
            <p:ph type="sldNum" sz="quarter" idx="5"/>
          </p:nvPr>
        </p:nvSpPr>
        <p:spPr/>
        <p:txBody>
          <a:bodyPr/>
          <a:lstStyle/>
          <a:p>
            <a:fld id="{600527FA-C039-4C6A-859D-CFA0167D4CD2}" type="slidenum">
              <a:rPr lang="en-GB"/>
              <a:t>5</a:t>
            </a:fld>
            <a:endParaRPr lang="en-GB"/>
          </a:p>
        </p:txBody>
      </p:sp>
    </p:spTree>
    <p:extLst>
      <p:ext uri="{BB962C8B-B14F-4D97-AF65-F5344CB8AC3E}">
        <p14:creationId xmlns:p14="http://schemas.microsoft.com/office/powerpoint/2010/main" val="2755900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First photo – none </a:t>
            </a:r>
            <a:r>
              <a:rPr lang="en-US" dirty="0" err="1">
                <a:cs typeface="Calibri"/>
              </a:rPr>
              <a:t>traumatised</a:t>
            </a:r>
            <a:r>
              <a:rPr lang="en-US" dirty="0">
                <a:cs typeface="Calibri"/>
              </a:rPr>
              <a:t> brain waves</a:t>
            </a:r>
          </a:p>
          <a:p>
            <a:r>
              <a:rPr lang="en-US" dirty="0">
                <a:cs typeface="Calibri"/>
              </a:rPr>
              <a:t>Second photo – brain waves of </a:t>
            </a:r>
            <a:r>
              <a:rPr lang="en-US" dirty="0" err="1">
                <a:cs typeface="Calibri"/>
              </a:rPr>
              <a:t>traumatised</a:t>
            </a:r>
            <a:r>
              <a:rPr lang="en-US" dirty="0">
                <a:cs typeface="Calibri"/>
              </a:rPr>
              <a:t> person</a:t>
            </a:r>
          </a:p>
        </p:txBody>
      </p:sp>
      <p:sp>
        <p:nvSpPr>
          <p:cNvPr id="4" name="Slide Number Placeholder 3"/>
          <p:cNvSpPr>
            <a:spLocks noGrp="1"/>
          </p:cNvSpPr>
          <p:nvPr>
            <p:ph type="sldNum" sz="quarter" idx="5"/>
          </p:nvPr>
        </p:nvSpPr>
        <p:spPr/>
        <p:txBody>
          <a:bodyPr/>
          <a:lstStyle/>
          <a:p>
            <a:fld id="{600527FA-C039-4C6A-859D-CFA0167D4CD2}" type="slidenum">
              <a:rPr lang="en-GB"/>
              <a:t>6</a:t>
            </a:fld>
            <a:endParaRPr lang="en-GB"/>
          </a:p>
        </p:txBody>
      </p:sp>
    </p:spTree>
    <p:extLst>
      <p:ext uri="{BB962C8B-B14F-4D97-AF65-F5344CB8AC3E}">
        <p14:creationId xmlns:p14="http://schemas.microsoft.com/office/powerpoint/2010/main" val="1057070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Before and after EMDR</a:t>
            </a:r>
          </a:p>
        </p:txBody>
      </p:sp>
      <p:sp>
        <p:nvSpPr>
          <p:cNvPr id="4" name="Slide Number Placeholder 3"/>
          <p:cNvSpPr>
            <a:spLocks noGrp="1"/>
          </p:cNvSpPr>
          <p:nvPr>
            <p:ph type="sldNum" sz="quarter" idx="5"/>
          </p:nvPr>
        </p:nvSpPr>
        <p:spPr/>
        <p:txBody>
          <a:bodyPr/>
          <a:lstStyle/>
          <a:p>
            <a:fld id="{600527FA-C039-4C6A-859D-CFA0167D4CD2}" type="slidenum">
              <a:rPr lang="en-GB"/>
              <a:t>7</a:t>
            </a:fld>
            <a:endParaRPr lang="en-GB"/>
          </a:p>
        </p:txBody>
      </p:sp>
    </p:spTree>
    <p:extLst>
      <p:ext uri="{BB962C8B-B14F-4D97-AF65-F5344CB8AC3E}">
        <p14:creationId xmlns:p14="http://schemas.microsoft.com/office/powerpoint/2010/main" val="47235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is the doing and although everyone refers to the 'finger wagging' or 'zapping' as I call it, in complex trauma in particular, we must take our time and make use of each phase best we can. </a:t>
            </a:r>
          </a:p>
          <a:p>
            <a:r>
              <a:rPr lang="en-US">
                <a:ea typeface="Calibri"/>
                <a:cs typeface="Calibri"/>
              </a:rPr>
              <a:t>We know disclosure experience is extremely important. We know people who have experienced sexual abuse feel intense shame. Our best intervention to start with is compassion and containment, which we will the aim to develop as their own resource.</a:t>
            </a:r>
          </a:p>
        </p:txBody>
      </p:sp>
      <p:sp>
        <p:nvSpPr>
          <p:cNvPr id="4" name="Slide Number Placeholder 3"/>
          <p:cNvSpPr>
            <a:spLocks noGrp="1"/>
          </p:cNvSpPr>
          <p:nvPr>
            <p:ph type="sldNum" sz="quarter" idx="5"/>
          </p:nvPr>
        </p:nvSpPr>
        <p:spPr/>
        <p:txBody>
          <a:bodyPr/>
          <a:lstStyle/>
          <a:p>
            <a:fld id="{600527FA-C039-4C6A-859D-CFA0167D4CD2}" type="slidenum">
              <a:rPr lang="en-GB"/>
              <a:t>8</a:t>
            </a:fld>
            <a:endParaRPr lang="en-GB"/>
          </a:p>
        </p:txBody>
      </p:sp>
    </p:spTree>
    <p:extLst>
      <p:ext uri="{BB962C8B-B14F-4D97-AF65-F5344CB8AC3E}">
        <p14:creationId xmlns:p14="http://schemas.microsoft.com/office/powerpoint/2010/main" val="155894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We've talked about the model (AIP), we've talked about the whole therapeutic process (8 phases), we've talked about the re-processing bit (BLS) which particularly sets EMDR apart from other therapies</a:t>
            </a:r>
          </a:p>
          <a:p>
            <a:r>
              <a:rPr lang="en-US">
                <a:ea typeface="Calibri"/>
                <a:cs typeface="Calibri"/>
              </a:rPr>
              <a:t>And now we talk about the therapy session...</a:t>
            </a:r>
          </a:p>
          <a:p>
            <a:r>
              <a:rPr lang="en-US">
                <a:ea typeface="Calibri"/>
                <a:cs typeface="Calibri"/>
              </a:rPr>
              <a:t>SLOW, NO ENERGY</a:t>
            </a:r>
            <a:endParaRPr lang="en-US"/>
          </a:p>
          <a:p>
            <a:r>
              <a:rPr lang="en-US">
                <a:ea typeface="Calibri"/>
                <a:cs typeface="Calibri"/>
              </a:rPr>
              <a:t>DON'T GET ANYWHERE, </a:t>
            </a:r>
          </a:p>
          <a:p>
            <a:r>
              <a:rPr lang="en-US">
                <a:ea typeface="Calibri"/>
                <a:cs typeface="Calibri"/>
              </a:rPr>
              <a:t>FORGET YOUR PRIOR KNOWLEDGE</a:t>
            </a:r>
          </a:p>
        </p:txBody>
      </p:sp>
      <p:sp>
        <p:nvSpPr>
          <p:cNvPr id="4" name="Slide Number Placeholder 3"/>
          <p:cNvSpPr>
            <a:spLocks noGrp="1"/>
          </p:cNvSpPr>
          <p:nvPr>
            <p:ph type="sldNum" sz="quarter" idx="5"/>
          </p:nvPr>
        </p:nvSpPr>
        <p:spPr/>
        <p:txBody>
          <a:bodyPr/>
          <a:lstStyle/>
          <a:p>
            <a:fld id="{600527FA-C039-4C6A-859D-CFA0167D4CD2}" type="slidenum">
              <a:rPr lang="en-GB"/>
              <a:t>9</a:t>
            </a:fld>
            <a:endParaRPr lang="en-GB"/>
          </a:p>
        </p:txBody>
      </p:sp>
    </p:spTree>
    <p:extLst>
      <p:ext uri="{BB962C8B-B14F-4D97-AF65-F5344CB8AC3E}">
        <p14:creationId xmlns:p14="http://schemas.microsoft.com/office/powerpoint/2010/main" val="1995047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565B-7F41-9455-5C9E-E54A1EEDC67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7D4D1CE-4F9E-0803-E29C-FED861648C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8DDE10-5D84-5B83-6198-13B686DD5445}"/>
              </a:ext>
            </a:extLst>
          </p:cNvPr>
          <p:cNvSpPr>
            <a:spLocks noGrp="1"/>
          </p:cNvSpPr>
          <p:nvPr>
            <p:ph type="dt" sz="half" idx="10"/>
          </p:nvPr>
        </p:nvSpPr>
        <p:spPr/>
        <p:txBody>
          <a:bodyPr/>
          <a:lstStyle/>
          <a:p>
            <a:fld id="{0DD065BE-F800-48BC-BC67-B84F2BB46BC0}" type="datetimeFigureOut">
              <a:rPr lang="en-GB" smtClean="0"/>
              <a:t>29/04/2025</a:t>
            </a:fld>
            <a:endParaRPr lang="en-GB"/>
          </a:p>
        </p:txBody>
      </p:sp>
      <p:sp>
        <p:nvSpPr>
          <p:cNvPr id="5" name="Footer Placeholder 4">
            <a:extLst>
              <a:ext uri="{FF2B5EF4-FFF2-40B4-BE49-F238E27FC236}">
                <a16:creationId xmlns:a16="http://schemas.microsoft.com/office/drawing/2014/main" id="{E7798146-1C90-E6A0-0B17-CE3501C1E1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6B93D1-6224-67A0-0E79-3929847E08E3}"/>
              </a:ext>
            </a:extLst>
          </p:cNvPr>
          <p:cNvSpPr>
            <a:spLocks noGrp="1"/>
          </p:cNvSpPr>
          <p:nvPr>
            <p:ph type="sldNum" sz="quarter" idx="12"/>
          </p:nvPr>
        </p:nvSpPr>
        <p:spPr/>
        <p:txBody>
          <a:bodyPr/>
          <a:lstStyle/>
          <a:p>
            <a:fld id="{1A4C49F2-430F-4550-92E5-08A3A07BB417}" type="slidenum">
              <a:rPr lang="en-GB" smtClean="0"/>
              <a:t>‹#›</a:t>
            </a:fld>
            <a:endParaRPr lang="en-GB"/>
          </a:p>
        </p:txBody>
      </p:sp>
    </p:spTree>
    <p:extLst>
      <p:ext uri="{BB962C8B-B14F-4D97-AF65-F5344CB8AC3E}">
        <p14:creationId xmlns:p14="http://schemas.microsoft.com/office/powerpoint/2010/main" val="1700974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29/04/2025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29/04/2025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29/04/2025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29/04/2025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29/04/2025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29/04/2025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29/04/2025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29/04/2025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9CCFE5-7796-0150-1FF6-70A8B3891E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77D7EC-3091-0805-974B-44E94CA5A3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E7098E-5D9F-C318-1FA2-4AFE003733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065BE-F800-48BC-BC67-B84F2BB46BC0}" type="datetimeFigureOut">
              <a:rPr lang="en-GB" smtClean="0"/>
              <a:t>29/04/2025</a:t>
            </a:fld>
            <a:endParaRPr lang="en-GB"/>
          </a:p>
        </p:txBody>
      </p:sp>
      <p:sp>
        <p:nvSpPr>
          <p:cNvPr id="5" name="Footer Placeholder 4">
            <a:extLst>
              <a:ext uri="{FF2B5EF4-FFF2-40B4-BE49-F238E27FC236}">
                <a16:creationId xmlns:a16="http://schemas.microsoft.com/office/drawing/2014/main" id="{7F95B575-16F3-685D-EF02-034CF94606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069D34A-A5F6-4DD1-4D18-E5BFC7140E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C49F2-430F-4550-92E5-08A3A07BB417}" type="slidenum">
              <a:rPr lang="en-GB" smtClean="0"/>
              <a:t>‹#›</a:t>
            </a:fld>
            <a:endParaRPr lang="en-GB"/>
          </a:p>
        </p:txBody>
      </p:sp>
    </p:spTree>
    <p:extLst>
      <p:ext uri="{BB962C8B-B14F-4D97-AF65-F5344CB8AC3E}">
        <p14:creationId xmlns:p14="http://schemas.microsoft.com/office/powerpoint/2010/main" val="3902101418"/>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ctrTitle"/>
          </p:nvPr>
        </p:nvSpPr>
        <p:spPr>
          <a:xfrm>
            <a:off x="5093520" y="2744662"/>
            <a:ext cx="6589707" cy="2387600"/>
          </a:xfrm>
        </p:spPr>
        <p:txBody>
          <a:bodyPr>
            <a:normAutofit/>
          </a:bodyPr>
          <a:lstStyle/>
          <a:p>
            <a:pPr algn="r"/>
            <a:r>
              <a:rPr lang="en-GB">
                <a:solidFill>
                  <a:srgbClr val="FFFFFF"/>
                </a:solidFill>
                <a:cs typeface="Calibri Light"/>
              </a:rPr>
              <a:t>Complex trauma and EMDR</a:t>
            </a:r>
            <a:endParaRPr lang="en-US"/>
          </a:p>
        </p:txBody>
      </p:sp>
      <p:sp>
        <p:nvSpPr>
          <p:cNvPr id="3" name="Subtitle 2"/>
          <p:cNvSpPr>
            <a:spLocks noGrp="1"/>
          </p:cNvSpPr>
          <p:nvPr>
            <p:ph type="subTitle" idx="1"/>
          </p:nvPr>
        </p:nvSpPr>
        <p:spPr>
          <a:xfrm>
            <a:off x="5093520" y="5224337"/>
            <a:ext cx="6589707" cy="1329443"/>
          </a:xfrm>
        </p:spPr>
        <p:txBody>
          <a:bodyPr vert="horz" lIns="91440" tIns="45720" rIns="91440" bIns="45720" rtlCol="0" anchor="t">
            <a:normAutofit/>
          </a:bodyPr>
          <a:lstStyle/>
          <a:p>
            <a:pPr algn="r"/>
            <a:r>
              <a:rPr lang="en-GB" sz="1800" dirty="0">
                <a:solidFill>
                  <a:srgbClr val="FFFFFF"/>
                </a:solidFill>
                <a:cs typeface="Calibri"/>
              </a:rPr>
              <a:t>Dr Annette </a:t>
            </a:r>
            <a:r>
              <a:rPr lang="en-GB" sz="1800" dirty="0" err="1">
                <a:solidFill>
                  <a:srgbClr val="FFFFFF"/>
                </a:solidFill>
                <a:cs typeface="Calibri"/>
              </a:rPr>
              <a:t>Leponis</a:t>
            </a:r>
            <a:endParaRPr lang="en-GB" sz="1800" dirty="0">
              <a:solidFill>
                <a:srgbClr val="FFFFFF"/>
              </a:solidFill>
              <a:ea typeface="Calibri" panose="020F0502020204030204"/>
              <a:cs typeface="Calibri" panose="020F0502020204030204"/>
            </a:endParaRPr>
          </a:p>
          <a:p>
            <a:pPr algn="r"/>
            <a:r>
              <a:rPr lang="en-GB" sz="1800" dirty="0">
                <a:solidFill>
                  <a:srgbClr val="FFFFFF"/>
                </a:solidFill>
                <a:ea typeface="Calibri" panose="020F0502020204030204"/>
                <a:cs typeface="Calibri" panose="020F0502020204030204"/>
              </a:rPr>
              <a:t>Consultant Clinical Psychologist and EMDR Consultant</a:t>
            </a:r>
          </a:p>
          <a:p>
            <a:pPr algn="r"/>
            <a:r>
              <a:rPr lang="en-GB" sz="1800" dirty="0">
                <a:solidFill>
                  <a:srgbClr val="FFFFFF"/>
                </a:solidFill>
                <a:ea typeface="Calibri" panose="020F0502020204030204"/>
                <a:cs typeface="Calibri" panose="020F0502020204030204"/>
              </a:rPr>
              <a:t>Interim Lead Traumatic Stress Wales</a:t>
            </a:r>
          </a:p>
        </p:txBody>
      </p:sp>
      <p:cxnSp>
        <p:nvCxnSpPr>
          <p:cNvPr id="12" name="Straight Connector 11">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7A3F9E-D77C-43AB-DEFE-BA81C2F14F01}"/>
              </a:ext>
            </a:extLst>
          </p:cNvPr>
          <p:cNvSpPr>
            <a:spLocks noGrp="1"/>
          </p:cNvSpPr>
          <p:nvPr>
            <p:ph type="title"/>
          </p:nvPr>
        </p:nvSpPr>
        <p:spPr>
          <a:xfrm>
            <a:off x="621792" y="1161288"/>
            <a:ext cx="3602736" cy="4526280"/>
          </a:xfrm>
        </p:spPr>
        <p:txBody>
          <a:bodyPr>
            <a:normAutofit/>
          </a:bodyPr>
          <a:lstStyle/>
          <a:p>
            <a:r>
              <a:rPr lang="en-GB" sz="4000">
                <a:ea typeface="Calibri Light"/>
                <a:cs typeface="Calibri Light"/>
              </a:rPr>
              <a:t>Bi-lateral Stimulation (BLS)</a:t>
            </a:r>
            <a:endParaRPr lang="en-GB"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1AD7F439-FD64-1C42-8678-13C1413614F3}"/>
              </a:ext>
            </a:extLst>
          </p:cNvPr>
          <p:cNvGraphicFramePr>
            <a:graphicFrameLocks noGrp="1"/>
          </p:cNvGraphicFramePr>
          <p:nvPr>
            <p:ph idx="1"/>
            <p:extLst>
              <p:ext uri="{D42A27DB-BD31-4B8C-83A1-F6EECF244321}">
                <p14:modId xmlns:p14="http://schemas.microsoft.com/office/powerpoint/2010/main" val="2994847841"/>
              </p:ext>
            </p:extLst>
          </p:nvPr>
        </p:nvGraphicFramePr>
        <p:xfrm>
          <a:off x="5353000" y="676657"/>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9119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135B7-864D-4408-B4BC-4A4312F41AAB}"/>
              </a:ext>
            </a:extLst>
          </p:cNvPr>
          <p:cNvSpPr>
            <a:spLocks noGrp="1"/>
          </p:cNvSpPr>
          <p:nvPr>
            <p:ph type="title"/>
          </p:nvPr>
        </p:nvSpPr>
        <p:spPr>
          <a:xfrm>
            <a:off x="841248" y="334644"/>
            <a:ext cx="10509504" cy="1076914"/>
          </a:xfrm>
        </p:spPr>
        <p:txBody>
          <a:bodyPr vert="horz" lIns="91440" tIns="45720" rIns="91440" bIns="45720" rtlCol="0" anchor="ctr">
            <a:normAutofit/>
          </a:bodyPr>
          <a:lstStyle/>
          <a:p>
            <a:r>
              <a:rPr lang="en-US" sz="4000" kern="1200">
                <a:solidFill>
                  <a:schemeClr val="tx1"/>
                </a:solidFill>
                <a:latin typeface="+mj-lt"/>
                <a:ea typeface="+mj-ea"/>
                <a:cs typeface="+mj-cs"/>
              </a:rPr>
              <a:t>Perspective Shift</a:t>
            </a:r>
          </a:p>
        </p:txBody>
      </p:sp>
      <p:sp>
        <p:nvSpPr>
          <p:cNvPr id="22" name="Rectangle 21">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5F0CF80-C407-0FE6-002E-46502F65515B}"/>
              </a:ext>
            </a:extLst>
          </p:cNvPr>
          <p:cNvSpPr>
            <a:spLocks/>
          </p:cNvSpPr>
          <p:nvPr/>
        </p:nvSpPr>
        <p:spPr>
          <a:xfrm>
            <a:off x="1243746" y="1711309"/>
            <a:ext cx="4789885" cy="4131702"/>
          </a:xfrm>
          <a:prstGeom prst="rect">
            <a:avLst/>
          </a:prstGeom>
        </p:spPr>
        <p:txBody>
          <a:bodyPr vert="horz" lIns="91440" tIns="45720" rIns="91440" bIns="45720" rtlCol="0" anchor="t">
            <a:noAutofit/>
          </a:bodyPr>
          <a:lstStyle/>
          <a:p>
            <a:pPr marL="0" lvl="1" defTabSz="685800">
              <a:spcAft>
                <a:spcPts val="600"/>
              </a:spcAft>
            </a:pPr>
            <a:r>
              <a:rPr lang="en-GB" sz="1250" kern="1200">
                <a:solidFill>
                  <a:srgbClr val="555555"/>
                </a:solidFill>
                <a:latin typeface="Calibri"/>
                <a:ea typeface="+mn-ea"/>
                <a:cs typeface="Arial"/>
              </a:rPr>
              <a:t>Therapees</a:t>
            </a:r>
            <a:endParaRPr lang="en-GB" sz="1250" kern="1200">
              <a:solidFill>
                <a:srgbClr val="555555"/>
              </a:solidFill>
              <a:latin typeface="Calibri"/>
              <a:ea typeface="Calibri"/>
              <a:cs typeface="Arial"/>
            </a:endParaRPr>
          </a:p>
          <a:p>
            <a:pPr marL="257175" lvl="1" indent="-257175" defTabSz="685800">
              <a:spcAft>
                <a:spcPts val="600"/>
              </a:spcAft>
              <a:buFont typeface="Arial"/>
              <a:buChar char="•"/>
            </a:pPr>
            <a:r>
              <a:rPr lang="en-GB" sz="1250" kern="1200">
                <a:solidFill>
                  <a:srgbClr val="555555"/>
                </a:solidFill>
                <a:latin typeface="Calibri"/>
                <a:ea typeface="+mn-ea"/>
                <a:cs typeface="Arial"/>
              </a:rPr>
              <a:t>Have access to an AIP system</a:t>
            </a:r>
            <a:r>
              <a:rPr lang="en-US" sz="1250" kern="1200">
                <a:solidFill>
                  <a:srgbClr val="555555"/>
                </a:solidFill>
                <a:latin typeface="Calibri"/>
                <a:ea typeface="+mn-ea"/>
                <a:cs typeface="Arial"/>
              </a:rPr>
              <a:t>​</a:t>
            </a:r>
            <a:endParaRPr lang="en-US" sz="1250" kern="1200">
              <a:solidFill>
                <a:srgbClr val="555555"/>
              </a:solidFill>
              <a:latin typeface="+mn-lt"/>
              <a:ea typeface="Calibri"/>
              <a:cs typeface="Calibri" panose="020F0502020204030204"/>
            </a:endParaRPr>
          </a:p>
          <a:p>
            <a:pPr marL="257175" lvl="1" indent="-257175" defTabSz="685800">
              <a:spcAft>
                <a:spcPts val="600"/>
              </a:spcAft>
              <a:buFont typeface="Arial"/>
              <a:buChar char="•"/>
            </a:pPr>
            <a:r>
              <a:rPr lang="en-GB" sz="1250" kern="1200">
                <a:solidFill>
                  <a:srgbClr val="555555"/>
                </a:solidFill>
                <a:latin typeface="Calibri"/>
                <a:ea typeface="+mn-ea"/>
                <a:cs typeface="Arial"/>
              </a:rPr>
              <a:t>Have access to internal resources</a:t>
            </a:r>
            <a:r>
              <a:rPr lang="en-US" sz="1250" kern="1200">
                <a:solidFill>
                  <a:srgbClr val="555555"/>
                </a:solidFill>
                <a:latin typeface="Calibri"/>
                <a:ea typeface="+mn-ea"/>
                <a:cs typeface="Arial"/>
              </a:rPr>
              <a:t>​</a:t>
            </a:r>
            <a:endParaRPr lang="en-US" sz="1250" kern="1200">
              <a:solidFill>
                <a:srgbClr val="555555"/>
              </a:solidFill>
              <a:latin typeface="Calibri"/>
              <a:ea typeface="Calibri"/>
              <a:cs typeface="Arial"/>
            </a:endParaRPr>
          </a:p>
          <a:p>
            <a:pPr marL="257175" lvl="1" indent="-257175" defTabSz="685800">
              <a:spcAft>
                <a:spcPts val="600"/>
              </a:spcAft>
              <a:buFont typeface="Arial"/>
              <a:buChar char="•"/>
            </a:pPr>
            <a:r>
              <a:rPr lang="en-GB" sz="1250" kern="1200">
                <a:solidFill>
                  <a:srgbClr val="555555"/>
                </a:solidFill>
                <a:latin typeface="Calibri"/>
                <a:ea typeface="+mn-ea"/>
                <a:cs typeface="Arial"/>
              </a:rPr>
              <a:t>Can access memories</a:t>
            </a:r>
            <a:r>
              <a:rPr lang="en-US" sz="1250" kern="1200">
                <a:solidFill>
                  <a:srgbClr val="555555"/>
                </a:solidFill>
                <a:latin typeface="Calibri"/>
                <a:ea typeface="+mn-ea"/>
                <a:cs typeface="Arial"/>
              </a:rPr>
              <a:t>​</a:t>
            </a:r>
            <a:endParaRPr lang="en-US" sz="1250" kern="1200">
              <a:solidFill>
                <a:srgbClr val="555555"/>
              </a:solidFill>
              <a:latin typeface="Calibri"/>
              <a:ea typeface="Calibri"/>
              <a:cs typeface="Arial"/>
            </a:endParaRPr>
          </a:p>
          <a:p>
            <a:pPr marL="257175" lvl="1" indent="-257175" defTabSz="685800">
              <a:spcAft>
                <a:spcPts val="600"/>
              </a:spcAft>
              <a:buFont typeface="Arial"/>
              <a:buChar char="•"/>
            </a:pPr>
            <a:r>
              <a:rPr lang="en-GB" sz="1250" kern="1200">
                <a:solidFill>
                  <a:srgbClr val="555555"/>
                </a:solidFill>
                <a:latin typeface="Calibri"/>
                <a:ea typeface="+mn-ea"/>
                <a:cs typeface="Arial"/>
              </a:rPr>
              <a:t>Need help creating space (too attached)</a:t>
            </a:r>
            <a:r>
              <a:rPr lang="en-US" sz="1250" kern="1200">
                <a:solidFill>
                  <a:srgbClr val="555555"/>
                </a:solidFill>
                <a:latin typeface="Calibri"/>
                <a:ea typeface="+mn-ea"/>
                <a:cs typeface="Arial"/>
              </a:rPr>
              <a:t>​</a:t>
            </a:r>
            <a:endParaRPr lang="en-US" sz="1250" kern="1200">
              <a:solidFill>
                <a:srgbClr val="555555"/>
              </a:solidFill>
              <a:latin typeface="Calibri"/>
              <a:ea typeface="Calibri"/>
              <a:cs typeface="Arial"/>
            </a:endParaRPr>
          </a:p>
          <a:p>
            <a:pPr marL="171450" lvl="1" indent="-171450" defTabSz="685800">
              <a:spcAft>
                <a:spcPts val="600"/>
              </a:spcAft>
              <a:buFont typeface="Arial"/>
              <a:buChar char="•"/>
            </a:pPr>
            <a:endParaRPr lang="en-GB" sz="1250" kern="1200">
              <a:solidFill>
                <a:srgbClr val="555555"/>
              </a:solidFill>
              <a:latin typeface="+mn-lt"/>
              <a:ea typeface="Calibri"/>
              <a:cs typeface="Arial"/>
            </a:endParaRPr>
          </a:p>
          <a:p>
            <a:pPr marL="0" lvl="1" defTabSz="685800">
              <a:spcAft>
                <a:spcPts val="600"/>
              </a:spcAft>
            </a:pPr>
            <a:r>
              <a:rPr lang="en-GB" sz="1250" kern="1200">
                <a:solidFill>
                  <a:srgbClr val="555555"/>
                </a:solidFill>
                <a:latin typeface="+mn-lt"/>
                <a:ea typeface="+mn-ea"/>
                <a:cs typeface="Arial"/>
              </a:rPr>
              <a:t>DON'T</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'Get in the way'</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Explore (without the structure of the protocol)</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Use yourself as a resource</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Leave the buzzers / light on</a:t>
            </a:r>
            <a:endParaRPr lang="en-GB" sz="1250" kern="1200">
              <a:solidFill>
                <a:srgbClr val="555555"/>
              </a:solidFill>
              <a:latin typeface="+mn-lt"/>
              <a:ea typeface="Calibri"/>
              <a:cs typeface="Arial"/>
            </a:endParaRPr>
          </a:p>
          <a:p>
            <a:pPr marL="257175" lvl="1" indent="-257175" defTabSz="685800">
              <a:spcAft>
                <a:spcPts val="600"/>
              </a:spcAft>
              <a:buFont typeface="Arial"/>
              <a:buChar char="•"/>
            </a:pPr>
            <a:endParaRPr lang="en-GB" sz="1250" kern="1200">
              <a:solidFill>
                <a:srgbClr val="555555"/>
              </a:solidFill>
              <a:latin typeface="+mn-lt"/>
              <a:ea typeface="Calibri"/>
              <a:cs typeface="Arial"/>
            </a:endParaRPr>
          </a:p>
          <a:p>
            <a:pPr marL="0" lvl="1" defTabSz="685800">
              <a:spcAft>
                <a:spcPts val="600"/>
              </a:spcAft>
            </a:pPr>
            <a:r>
              <a:rPr lang="en-GB" sz="1250" kern="1200">
                <a:solidFill>
                  <a:srgbClr val="555555"/>
                </a:solidFill>
                <a:latin typeface="+mn-lt"/>
                <a:ea typeface="+mn-ea"/>
                <a:cs typeface="Arial"/>
              </a:rPr>
              <a:t>DO</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Run the protocol in the exact order</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Start with the touchstone memory</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Only work with one </a:t>
            </a:r>
            <a:r>
              <a:rPr lang="en-GB" sz="1250">
                <a:solidFill>
                  <a:srgbClr val="555555"/>
                </a:solidFill>
                <a:cs typeface="Arial"/>
              </a:rPr>
              <a:t>negative cognition</a:t>
            </a:r>
            <a:r>
              <a:rPr lang="en-GB" sz="1250" kern="1200">
                <a:solidFill>
                  <a:srgbClr val="555555"/>
                </a:solidFill>
                <a:latin typeface="+mn-lt"/>
                <a:ea typeface="+mn-ea"/>
                <a:cs typeface="Arial"/>
              </a:rPr>
              <a:t> at a time</a:t>
            </a:r>
            <a:endParaRPr lang="en-GB" sz="1250" kern="1200">
              <a:solidFill>
                <a:srgbClr val="555555"/>
              </a:solidFill>
              <a:latin typeface="+mn-lt"/>
              <a:ea typeface="Calibri"/>
              <a:cs typeface="Arial"/>
            </a:endParaRPr>
          </a:p>
          <a:p>
            <a:pPr marL="257175" lvl="1" indent="-257175" defTabSz="685800">
              <a:spcAft>
                <a:spcPts val="600"/>
              </a:spcAft>
            </a:pPr>
            <a:r>
              <a:rPr lang="en-GB" sz="1250" kern="1200">
                <a:solidFill>
                  <a:srgbClr val="555555"/>
                </a:solidFill>
                <a:latin typeface="+mn-lt"/>
                <a:ea typeface="+mn-ea"/>
                <a:cs typeface="Arial"/>
              </a:rPr>
              <a:t>Keep checking the SUDS</a:t>
            </a:r>
            <a:endParaRPr lang="en-GB" sz="1250" kern="1200">
              <a:solidFill>
                <a:srgbClr val="555555"/>
              </a:solidFill>
              <a:latin typeface="+mn-lt"/>
              <a:ea typeface="Calibri"/>
              <a:cs typeface="Arial"/>
            </a:endParaRPr>
          </a:p>
          <a:p>
            <a:pPr marL="685800" lvl="2">
              <a:spcAft>
                <a:spcPts val="600"/>
              </a:spcAft>
              <a:buFont typeface="Wingdings"/>
              <a:buChar char="§"/>
            </a:pPr>
            <a:endParaRPr lang="en-GB">
              <a:ea typeface="Calibri" panose="020F0502020204030204"/>
              <a:cs typeface="Arial"/>
            </a:endParaRPr>
          </a:p>
        </p:txBody>
      </p:sp>
      <p:sp>
        <p:nvSpPr>
          <p:cNvPr id="4" name="Content Placeholder 3">
            <a:extLst>
              <a:ext uri="{FF2B5EF4-FFF2-40B4-BE49-F238E27FC236}">
                <a16:creationId xmlns:a16="http://schemas.microsoft.com/office/drawing/2014/main" id="{7E59FC28-DCA3-CEA5-233D-B6292941B371}"/>
              </a:ext>
            </a:extLst>
          </p:cNvPr>
          <p:cNvSpPr>
            <a:spLocks/>
          </p:cNvSpPr>
          <p:nvPr/>
        </p:nvSpPr>
        <p:spPr>
          <a:xfrm>
            <a:off x="6149225" y="1737360"/>
            <a:ext cx="3930193" cy="4535424"/>
          </a:xfrm>
          <a:prstGeom prst="rect">
            <a:avLst/>
          </a:prstGeom>
        </p:spPr>
        <p:txBody>
          <a:bodyPr vert="horz" lIns="91440" tIns="45720" rIns="91440" bIns="45720" rtlCol="0" anchor="t">
            <a:noAutofit/>
          </a:bodyPr>
          <a:lstStyle/>
          <a:p>
            <a:pPr marL="0" lvl="1" defTabSz="685800">
              <a:spcAft>
                <a:spcPts val="600"/>
              </a:spcAft>
            </a:pPr>
            <a:r>
              <a:rPr lang="en-GB" sz="1250" kern="1200">
                <a:latin typeface="+mn-lt"/>
                <a:ea typeface="+mn-ea"/>
                <a:cs typeface="Calibri"/>
              </a:rPr>
              <a:t>Therapees</a:t>
            </a:r>
            <a:endParaRPr lang="en-US" sz="1250" kern="1200">
              <a:latin typeface="+mn-lt"/>
              <a:ea typeface="+mn-ea"/>
              <a:cs typeface="Calibri"/>
            </a:endParaRPr>
          </a:p>
          <a:p>
            <a:pPr marL="257175" lvl="1" indent="-257175" defTabSz="685800">
              <a:spcAft>
                <a:spcPts val="600"/>
              </a:spcAft>
              <a:buFont typeface="Arial,Sans-Serif"/>
            </a:pPr>
            <a:r>
              <a:rPr lang="en-GB" sz="1250" kern="1200">
                <a:solidFill>
                  <a:srgbClr val="B30000"/>
                </a:solidFill>
                <a:latin typeface="+mn-lt"/>
                <a:ea typeface="+mn-ea"/>
                <a:cs typeface="Calibri"/>
              </a:rPr>
              <a:t>Don't </a:t>
            </a:r>
            <a:r>
              <a:rPr lang="en-GB" sz="1250" kern="1200">
                <a:latin typeface="+mn-lt"/>
                <a:ea typeface="+mn-ea"/>
                <a:cs typeface="Calibri"/>
              </a:rPr>
              <a:t>have access to an AIP system</a:t>
            </a:r>
            <a:r>
              <a:rPr lang="en-US" sz="1250" kern="1200">
                <a:latin typeface="+mn-lt"/>
                <a:ea typeface="+mn-ea"/>
                <a:cs typeface="Calibri"/>
              </a:rPr>
              <a:t> </a:t>
            </a:r>
            <a:endParaRPr lang="en-US" sz="1250" kern="1200">
              <a:latin typeface="+mn-lt"/>
              <a:ea typeface="Calibri"/>
              <a:cs typeface="Calibri"/>
            </a:endParaRPr>
          </a:p>
          <a:p>
            <a:pPr marL="257175" lvl="1" indent="-257175" defTabSz="685800">
              <a:spcAft>
                <a:spcPts val="600"/>
              </a:spcAft>
              <a:buFont typeface="Arial,Sans-Serif"/>
            </a:pPr>
            <a:r>
              <a:rPr lang="en-GB" sz="1250" kern="1200">
                <a:solidFill>
                  <a:srgbClr val="B30000"/>
                </a:solidFill>
                <a:latin typeface="+mn-lt"/>
                <a:ea typeface="+mn-ea"/>
                <a:cs typeface="Calibri"/>
              </a:rPr>
              <a:t>Don't </a:t>
            </a:r>
            <a:r>
              <a:rPr lang="en-GB" sz="1250" kern="1200">
                <a:latin typeface="+mn-lt"/>
                <a:ea typeface="+mn-ea"/>
                <a:cs typeface="Calibri"/>
              </a:rPr>
              <a:t>have access to internal resources</a:t>
            </a:r>
            <a:r>
              <a:rPr lang="en-US" sz="1250" kern="1200">
                <a:latin typeface="+mn-lt"/>
                <a:ea typeface="+mn-ea"/>
                <a:cs typeface="Calibri"/>
              </a:rPr>
              <a:t> </a:t>
            </a:r>
            <a:endParaRPr lang="en-US" sz="1250" kern="1200">
              <a:latin typeface="+mn-lt"/>
              <a:ea typeface="Calibri"/>
              <a:cs typeface="Calibri"/>
            </a:endParaRPr>
          </a:p>
          <a:p>
            <a:pPr marL="257175" lvl="1" indent="-257175" defTabSz="685800">
              <a:spcAft>
                <a:spcPts val="600"/>
              </a:spcAft>
              <a:buFont typeface="Arial,Sans-Serif"/>
            </a:pPr>
            <a:r>
              <a:rPr lang="en-GB" sz="1250" kern="1200">
                <a:latin typeface="+mn-lt"/>
                <a:ea typeface="+mn-ea"/>
                <a:cs typeface="Calibri"/>
              </a:rPr>
              <a:t>Can</a:t>
            </a:r>
            <a:r>
              <a:rPr lang="en-GB" sz="1250" kern="1200">
                <a:solidFill>
                  <a:srgbClr val="B30000"/>
                </a:solidFill>
                <a:latin typeface="+mn-lt"/>
                <a:ea typeface="+mn-ea"/>
                <a:cs typeface="Calibri"/>
              </a:rPr>
              <a:t>'t</a:t>
            </a:r>
            <a:r>
              <a:rPr lang="en-GB" sz="1250" kern="1200">
                <a:latin typeface="+mn-lt"/>
                <a:ea typeface="+mn-ea"/>
                <a:cs typeface="Calibri"/>
              </a:rPr>
              <a:t> access memories</a:t>
            </a:r>
            <a:r>
              <a:rPr lang="en-US" sz="1250" kern="1200">
                <a:latin typeface="+mn-lt"/>
                <a:ea typeface="+mn-ea"/>
                <a:cs typeface="Calibri"/>
              </a:rPr>
              <a:t> </a:t>
            </a:r>
            <a:endParaRPr lang="en-US" sz="1250" kern="1200">
              <a:latin typeface="+mn-lt"/>
              <a:ea typeface="Calibri"/>
              <a:cs typeface="Calibri"/>
            </a:endParaRPr>
          </a:p>
          <a:p>
            <a:pPr marL="257175" lvl="1" indent="-257175" defTabSz="685800">
              <a:spcAft>
                <a:spcPts val="600"/>
              </a:spcAft>
              <a:buFont typeface="Arial,Sans-Serif"/>
            </a:pPr>
            <a:r>
              <a:rPr lang="en-GB" sz="1250" strike="sngStrike" kern="1200">
                <a:latin typeface="+mn-lt"/>
                <a:ea typeface="+mn-ea"/>
                <a:cs typeface="Calibri"/>
              </a:rPr>
              <a:t>Need help creating space (too attached)</a:t>
            </a:r>
            <a:r>
              <a:rPr lang="en-US" sz="1250" strike="sngStrike" kern="1200">
                <a:latin typeface="+mn-lt"/>
                <a:ea typeface="+mn-ea"/>
                <a:cs typeface="Calibri"/>
              </a:rPr>
              <a:t> </a:t>
            </a:r>
            <a:r>
              <a:rPr lang="en-US" sz="1250" kern="1200">
                <a:latin typeface="+mn-lt"/>
                <a:ea typeface="+mn-ea"/>
                <a:cs typeface="Calibri"/>
              </a:rPr>
              <a:t> </a:t>
            </a:r>
            <a:r>
              <a:rPr lang="en-US" sz="1250" kern="1200">
                <a:solidFill>
                  <a:srgbClr val="B30000"/>
                </a:solidFill>
                <a:latin typeface="+mn-lt"/>
                <a:ea typeface="+mn-ea"/>
                <a:cs typeface="Calibri"/>
              </a:rPr>
              <a:t>Need help attaching</a:t>
            </a:r>
            <a:endParaRPr lang="en-US" sz="1250" kern="1200">
              <a:solidFill>
                <a:srgbClr val="B30000"/>
              </a:solidFill>
              <a:latin typeface="+mn-lt"/>
              <a:ea typeface="Calibri"/>
              <a:cs typeface="Calibri"/>
            </a:endParaRPr>
          </a:p>
          <a:p>
            <a:pPr marL="171450" lvl="1" defTabSz="685800">
              <a:spcAft>
                <a:spcPts val="600"/>
              </a:spcAft>
              <a:buFont typeface="Arial,Sans-Serif"/>
              <a:buChar char="•"/>
            </a:pPr>
            <a:endParaRPr lang="en-GB" sz="1275" kern="1200">
              <a:solidFill>
                <a:schemeClr val="tx1"/>
              </a:solidFill>
              <a:latin typeface="+mn-lt"/>
              <a:ea typeface="+mn-ea"/>
              <a:cs typeface="Calibri"/>
            </a:endParaRPr>
          </a:p>
          <a:p>
            <a:pPr marL="0" lvl="1" defTabSz="685800">
              <a:spcAft>
                <a:spcPts val="600"/>
              </a:spcAft>
            </a:pPr>
            <a:r>
              <a:rPr lang="en-GB" sz="1250" kern="1200">
                <a:solidFill>
                  <a:srgbClr val="B30000"/>
                </a:solidFill>
                <a:latin typeface="+mn-lt"/>
                <a:ea typeface="+mn-ea"/>
                <a:cs typeface="Calibri"/>
              </a:rPr>
              <a:t>DO</a:t>
            </a:r>
            <a:r>
              <a:rPr lang="en-GB" sz="1250" strike="sngStrike" kern="1200">
                <a:latin typeface="+mn-lt"/>
                <a:ea typeface="+mn-ea"/>
                <a:cs typeface="Calibri"/>
              </a:rPr>
              <a:t>N'T</a:t>
            </a:r>
            <a:endParaRPr lang="en-US" sz="1250" strike="sngStrike" kern="1200">
              <a:latin typeface="+mn-lt"/>
              <a:ea typeface="+mn-ea"/>
              <a:cs typeface="Calibri"/>
            </a:endParaRPr>
          </a:p>
          <a:p>
            <a:pPr marL="257175" lvl="1" indent="-257175" defTabSz="685800">
              <a:spcAft>
                <a:spcPts val="600"/>
              </a:spcAft>
              <a:buFont typeface="Arial"/>
            </a:pPr>
            <a:r>
              <a:rPr lang="en-GB" sz="1250" kern="1200">
                <a:latin typeface="+mn-lt"/>
                <a:ea typeface="+mn-ea"/>
                <a:cs typeface="Calibri"/>
              </a:rPr>
              <a:t>'Get in the way'</a:t>
            </a:r>
            <a:endParaRPr lang="en-GB" sz="1250" kern="1200">
              <a:latin typeface="+mn-lt"/>
              <a:ea typeface="Calibri"/>
              <a:cs typeface="Calibri"/>
            </a:endParaRPr>
          </a:p>
          <a:p>
            <a:pPr marL="257175" lvl="1" indent="-257175" defTabSz="685800">
              <a:spcAft>
                <a:spcPts val="600"/>
              </a:spcAft>
              <a:buFont typeface="Arial"/>
            </a:pPr>
            <a:r>
              <a:rPr lang="en-GB" sz="1250" kern="1200">
                <a:latin typeface="+mn-lt"/>
                <a:ea typeface="+mn-ea"/>
                <a:cs typeface="Calibri"/>
              </a:rPr>
              <a:t>Explore (without the structure of the protocol)</a:t>
            </a:r>
            <a:endParaRPr lang="en-GB" sz="1250" kern="1200">
              <a:latin typeface="+mn-lt"/>
              <a:ea typeface="Calibri"/>
              <a:cs typeface="Calibri"/>
            </a:endParaRPr>
          </a:p>
          <a:p>
            <a:pPr marL="257175" lvl="1" indent="-257175" defTabSz="685800">
              <a:spcAft>
                <a:spcPts val="600"/>
              </a:spcAft>
              <a:buFont typeface="Arial"/>
            </a:pPr>
            <a:r>
              <a:rPr lang="en-GB" sz="1250" kern="1200">
                <a:latin typeface="+mn-lt"/>
                <a:ea typeface="+mn-ea"/>
                <a:cs typeface="Calibri"/>
              </a:rPr>
              <a:t>Use yourself as a resource</a:t>
            </a:r>
            <a:endParaRPr lang="en-GB" sz="1250" kern="1200">
              <a:latin typeface="+mn-lt"/>
              <a:ea typeface="Calibri"/>
              <a:cs typeface="Calibri"/>
            </a:endParaRPr>
          </a:p>
          <a:p>
            <a:pPr marL="257175" lvl="1" indent="-257175" defTabSz="685800">
              <a:spcAft>
                <a:spcPts val="600"/>
              </a:spcAft>
              <a:buFont typeface="Arial"/>
            </a:pPr>
            <a:r>
              <a:rPr lang="en-GB" sz="1250" kern="1200">
                <a:latin typeface="+mn-lt"/>
                <a:ea typeface="+mn-ea"/>
                <a:cs typeface="Calibri"/>
              </a:rPr>
              <a:t>Leave the buzzers / light on</a:t>
            </a:r>
            <a:endParaRPr lang="en-GB" sz="1250" kern="1200">
              <a:latin typeface="+mn-lt"/>
              <a:ea typeface="Calibri"/>
              <a:cs typeface="Calibri"/>
            </a:endParaRPr>
          </a:p>
          <a:p>
            <a:pPr marL="257175" lvl="1" indent="-257175" defTabSz="685800">
              <a:spcAft>
                <a:spcPts val="600"/>
              </a:spcAft>
              <a:buFont typeface="Arial,Sans-Serif"/>
            </a:pPr>
            <a:endParaRPr lang="en-GB" sz="1275" kern="1200">
              <a:solidFill>
                <a:schemeClr val="tx1"/>
              </a:solidFill>
              <a:latin typeface="+mn-lt"/>
              <a:ea typeface="+mn-ea"/>
              <a:cs typeface="Calibri"/>
            </a:endParaRPr>
          </a:p>
          <a:p>
            <a:pPr marL="0" lvl="1" defTabSz="685800">
              <a:spcAft>
                <a:spcPts val="600"/>
              </a:spcAft>
            </a:pPr>
            <a:r>
              <a:rPr lang="en-GB" sz="1250" kern="1200">
                <a:latin typeface="+mn-lt"/>
                <a:ea typeface="+mn-ea"/>
                <a:cs typeface="Calibri"/>
              </a:rPr>
              <a:t>DO</a:t>
            </a:r>
            <a:r>
              <a:rPr lang="en-GB" sz="1250" kern="1200">
                <a:solidFill>
                  <a:srgbClr val="B30000"/>
                </a:solidFill>
                <a:latin typeface="+mn-lt"/>
                <a:ea typeface="+mn-ea"/>
                <a:cs typeface="Calibri"/>
              </a:rPr>
              <a:t>N'T</a:t>
            </a:r>
            <a:endParaRPr lang="en-US" sz="1250" kern="1200">
              <a:solidFill>
                <a:srgbClr val="B30000"/>
              </a:solidFill>
              <a:latin typeface="+mn-lt"/>
              <a:ea typeface="+mn-ea"/>
              <a:cs typeface="Calibri"/>
            </a:endParaRPr>
          </a:p>
          <a:p>
            <a:pPr marL="257175" lvl="1" indent="-257175" defTabSz="685800">
              <a:spcAft>
                <a:spcPts val="600"/>
              </a:spcAft>
              <a:buFont typeface="Arial"/>
            </a:pPr>
            <a:r>
              <a:rPr lang="en-GB" sz="1250" kern="1200">
                <a:solidFill>
                  <a:srgbClr val="B30000"/>
                </a:solidFill>
                <a:latin typeface="+mn-lt"/>
                <a:ea typeface="+mn-ea"/>
                <a:cs typeface="Calibri"/>
              </a:rPr>
              <a:t>Necessarily</a:t>
            </a:r>
            <a:r>
              <a:rPr lang="en-GB" sz="1250" kern="1200">
                <a:latin typeface="+mn-lt"/>
                <a:ea typeface="+mn-ea"/>
                <a:cs typeface="Calibri"/>
              </a:rPr>
              <a:t> run the protocol in the exact order</a:t>
            </a:r>
            <a:endParaRPr lang="en-US" sz="1250" kern="1200">
              <a:latin typeface="+mn-lt"/>
              <a:ea typeface="+mn-ea"/>
              <a:cs typeface="Calibri"/>
            </a:endParaRPr>
          </a:p>
          <a:p>
            <a:pPr marL="257175" lvl="1" indent="-257175" defTabSz="685800">
              <a:spcAft>
                <a:spcPts val="600"/>
              </a:spcAft>
              <a:buFont typeface="Arial"/>
            </a:pPr>
            <a:r>
              <a:rPr lang="en-GB" sz="1250" kern="1200">
                <a:solidFill>
                  <a:srgbClr val="B30000"/>
                </a:solidFill>
                <a:latin typeface="+mn-lt"/>
                <a:ea typeface="+mn-ea"/>
                <a:cs typeface="Calibri"/>
              </a:rPr>
              <a:t>Necessarily</a:t>
            </a:r>
            <a:r>
              <a:rPr lang="en-GB" sz="1250" kern="1200">
                <a:latin typeface="+mn-lt"/>
                <a:ea typeface="+mn-ea"/>
                <a:cs typeface="Calibri"/>
              </a:rPr>
              <a:t> start with the touchstone memory</a:t>
            </a:r>
            <a:endParaRPr lang="en-US" sz="1250" kern="1200">
              <a:latin typeface="+mn-lt"/>
              <a:ea typeface="+mn-ea"/>
              <a:cs typeface="Calibri"/>
            </a:endParaRPr>
          </a:p>
          <a:p>
            <a:pPr marL="257175" lvl="1" indent="-257175" defTabSz="685800">
              <a:spcAft>
                <a:spcPts val="600"/>
              </a:spcAft>
              <a:buFont typeface="Arial"/>
            </a:pPr>
            <a:r>
              <a:rPr lang="en-GB" sz="1250">
                <a:ea typeface="Calibri"/>
                <a:cs typeface="Calibri"/>
              </a:rPr>
              <a:t>Get hung up on negative and positive cognitions</a:t>
            </a:r>
            <a:endParaRPr lang="en-GB" sz="1250" kern="1200">
              <a:latin typeface="+mn-lt"/>
              <a:ea typeface="Calibri"/>
              <a:cs typeface="Calibri"/>
            </a:endParaRPr>
          </a:p>
          <a:p>
            <a:pPr marL="257175" lvl="1" indent="-257175" defTabSz="685800">
              <a:spcAft>
                <a:spcPts val="600"/>
              </a:spcAft>
              <a:buFont typeface="Arial"/>
            </a:pPr>
            <a:r>
              <a:rPr lang="en-GB" sz="1250" kern="1200">
                <a:latin typeface="+mn-lt"/>
                <a:ea typeface="+mn-ea"/>
                <a:cs typeface="Calibri"/>
              </a:rPr>
              <a:t>Keep checking the SUDS</a:t>
            </a:r>
            <a:endParaRPr lang="en-US" sz="1250">
              <a:ea typeface="Calibri"/>
              <a:cs typeface="Calibri"/>
            </a:endParaRPr>
          </a:p>
        </p:txBody>
      </p:sp>
    </p:spTree>
    <p:extLst>
      <p:ext uri="{BB962C8B-B14F-4D97-AF65-F5344CB8AC3E}">
        <p14:creationId xmlns:p14="http://schemas.microsoft.com/office/powerpoint/2010/main" val="3290321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fade">
                                      <p:cBhvr>
                                        <p:cTn id="34" dur="500"/>
                                        <p:tgtEl>
                                          <p:spTgt spid="3">
                                            <p:txEl>
                                              <p:pRg st="10" end="1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fade">
                                      <p:cBhvr>
                                        <p:cTn id="37" dur="500"/>
                                        <p:tgtEl>
                                          <p:spTgt spid="3">
                                            <p:txEl>
                                              <p:pRg st="12" end="12"/>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13" end="13"/>
                                            </p:txEl>
                                          </p:spTgt>
                                        </p:tgtEl>
                                        <p:attrNameLst>
                                          <p:attrName>style.visibility</p:attrName>
                                        </p:attrNameLst>
                                      </p:cBhvr>
                                      <p:to>
                                        <p:strVal val="visible"/>
                                      </p:to>
                                    </p:set>
                                    <p:animEffect transition="in" filter="fade">
                                      <p:cBhvr>
                                        <p:cTn id="40" dur="500"/>
                                        <p:tgtEl>
                                          <p:spTgt spid="3">
                                            <p:txEl>
                                              <p:pRg st="13" end="13"/>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animEffect transition="in" filter="fade">
                                      <p:cBhvr>
                                        <p:cTn id="43" dur="500"/>
                                        <p:tgtEl>
                                          <p:spTgt spid="3">
                                            <p:txEl>
                                              <p:pRg st="14" end="14"/>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5" end="15"/>
                                            </p:txEl>
                                          </p:spTgt>
                                        </p:tgtEl>
                                        <p:attrNameLst>
                                          <p:attrName>style.visibility</p:attrName>
                                        </p:attrNameLst>
                                      </p:cBhvr>
                                      <p:to>
                                        <p:strVal val="visible"/>
                                      </p:to>
                                    </p:set>
                                    <p:animEffect transition="in" filter="fade">
                                      <p:cBhvr>
                                        <p:cTn id="46" dur="500"/>
                                        <p:tgtEl>
                                          <p:spTgt spid="3">
                                            <p:txEl>
                                              <p:pRg st="15" end="15"/>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animEffect transition="in" filter="fade">
                                      <p:cBhvr>
                                        <p:cTn id="49" dur="500"/>
                                        <p:tgtEl>
                                          <p:spTgt spid="3">
                                            <p:txEl>
                                              <p:pRg st="16" end="1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500"/>
                                        <p:tgtEl>
                                          <p:spTgt spid="4">
                                            <p:txEl>
                                              <p:pRg st="0" end="0"/>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
                                            <p:txEl>
                                              <p:pRg st="1" end="1"/>
                                            </p:txEl>
                                          </p:spTgt>
                                        </p:tgtEl>
                                        <p:attrNameLst>
                                          <p:attrName>style.visibility</p:attrName>
                                        </p:attrNameLst>
                                      </p:cBhvr>
                                      <p:to>
                                        <p:strVal val="visible"/>
                                      </p:to>
                                    </p:set>
                                    <p:animEffect transition="in" filter="fade">
                                      <p:cBhvr>
                                        <p:cTn id="57" dur="500"/>
                                        <p:tgtEl>
                                          <p:spTgt spid="4">
                                            <p:txEl>
                                              <p:pRg st="1" end="1"/>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
                                            <p:txEl>
                                              <p:pRg st="2" end="2"/>
                                            </p:txEl>
                                          </p:spTgt>
                                        </p:tgtEl>
                                        <p:attrNameLst>
                                          <p:attrName>style.visibility</p:attrName>
                                        </p:attrNameLst>
                                      </p:cBhvr>
                                      <p:to>
                                        <p:strVal val="visible"/>
                                      </p:to>
                                    </p:set>
                                    <p:animEffect transition="in" filter="fade">
                                      <p:cBhvr>
                                        <p:cTn id="60" dur="500"/>
                                        <p:tgtEl>
                                          <p:spTgt spid="4">
                                            <p:txEl>
                                              <p:pRg st="2" end="2"/>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
                                            <p:txEl>
                                              <p:pRg st="3" end="3"/>
                                            </p:txEl>
                                          </p:spTgt>
                                        </p:tgtEl>
                                        <p:attrNameLst>
                                          <p:attrName>style.visibility</p:attrName>
                                        </p:attrNameLst>
                                      </p:cBhvr>
                                      <p:to>
                                        <p:strVal val="visible"/>
                                      </p:to>
                                    </p:set>
                                    <p:animEffect transition="in" filter="fade">
                                      <p:cBhvr>
                                        <p:cTn id="63" dur="500"/>
                                        <p:tgtEl>
                                          <p:spTgt spid="4">
                                            <p:txEl>
                                              <p:pRg st="3" end="3"/>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
                                            <p:txEl>
                                              <p:pRg st="4" end="4"/>
                                            </p:txEl>
                                          </p:spTgt>
                                        </p:tgtEl>
                                        <p:attrNameLst>
                                          <p:attrName>style.visibility</p:attrName>
                                        </p:attrNameLst>
                                      </p:cBhvr>
                                      <p:to>
                                        <p:strVal val="visible"/>
                                      </p:to>
                                    </p:set>
                                    <p:animEffect transition="in" filter="fade">
                                      <p:cBhvr>
                                        <p:cTn id="66" dur="500"/>
                                        <p:tgtEl>
                                          <p:spTgt spid="4">
                                            <p:txEl>
                                              <p:pRg st="4" end="4"/>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
                                            <p:txEl>
                                              <p:pRg st="6" end="6"/>
                                            </p:txEl>
                                          </p:spTgt>
                                        </p:tgtEl>
                                        <p:attrNameLst>
                                          <p:attrName>style.visibility</p:attrName>
                                        </p:attrNameLst>
                                      </p:cBhvr>
                                      <p:to>
                                        <p:strVal val="visible"/>
                                      </p:to>
                                    </p:set>
                                    <p:animEffect transition="in" filter="fade">
                                      <p:cBhvr>
                                        <p:cTn id="69" dur="500"/>
                                        <p:tgtEl>
                                          <p:spTgt spid="4">
                                            <p:txEl>
                                              <p:pRg st="6" end="6"/>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
                                            <p:txEl>
                                              <p:pRg st="7" end="7"/>
                                            </p:txEl>
                                          </p:spTgt>
                                        </p:tgtEl>
                                        <p:attrNameLst>
                                          <p:attrName>style.visibility</p:attrName>
                                        </p:attrNameLst>
                                      </p:cBhvr>
                                      <p:to>
                                        <p:strVal val="visible"/>
                                      </p:to>
                                    </p:set>
                                    <p:animEffect transition="in" filter="fade">
                                      <p:cBhvr>
                                        <p:cTn id="72" dur="500"/>
                                        <p:tgtEl>
                                          <p:spTgt spid="4">
                                            <p:txEl>
                                              <p:pRg st="7" end="7"/>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animEffect transition="in" filter="fade">
                                      <p:cBhvr>
                                        <p:cTn id="75" dur="500"/>
                                        <p:tgtEl>
                                          <p:spTgt spid="4">
                                            <p:txEl>
                                              <p:pRg st="8" end="8"/>
                                            </p:tx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4">
                                            <p:txEl>
                                              <p:pRg st="9" end="9"/>
                                            </p:txEl>
                                          </p:spTgt>
                                        </p:tgtEl>
                                        <p:attrNameLst>
                                          <p:attrName>style.visibility</p:attrName>
                                        </p:attrNameLst>
                                      </p:cBhvr>
                                      <p:to>
                                        <p:strVal val="visible"/>
                                      </p:to>
                                    </p:set>
                                    <p:animEffect transition="in" filter="fade">
                                      <p:cBhvr>
                                        <p:cTn id="78" dur="500"/>
                                        <p:tgtEl>
                                          <p:spTgt spid="4">
                                            <p:txEl>
                                              <p:pRg st="9" end="9"/>
                                            </p:tx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
                                            <p:txEl>
                                              <p:pRg st="10" end="10"/>
                                            </p:txEl>
                                          </p:spTgt>
                                        </p:tgtEl>
                                        <p:attrNameLst>
                                          <p:attrName>style.visibility</p:attrName>
                                        </p:attrNameLst>
                                      </p:cBhvr>
                                      <p:to>
                                        <p:strVal val="visible"/>
                                      </p:to>
                                    </p:set>
                                    <p:animEffect transition="in" filter="fade">
                                      <p:cBhvr>
                                        <p:cTn id="81" dur="500"/>
                                        <p:tgtEl>
                                          <p:spTgt spid="4">
                                            <p:txEl>
                                              <p:pRg st="10" end="10"/>
                                            </p:tx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
                                            <p:txEl>
                                              <p:pRg st="12" end="12"/>
                                            </p:txEl>
                                          </p:spTgt>
                                        </p:tgtEl>
                                        <p:attrNameLst>
                                          <p:attrName>style.visibility</p:attrName>
                                        </p:attrNameLst>
                                      </p:cBhvr>
                                      <p:to>
                                        <p:strVal val="visible"/>
                                      </p:to>
                                    </p:set>
                                    <p:animEffect transition="in" filter="fade">
                                      <p:cBhvr>
                                        <p:cTn id="84" dur="500"/>
                                        <p:tgtEl>
                                          <p:spTgt spid="4">
                                            <p:txEl>
                                              <p:pRg st="12" end="12"/>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
                                            <p:txEl>
                                              <p:pRg st="13" end="13"/>
                                            </p:txEl>
                                          </p:spTgt>
                                        </p:tgtEl>
                                        <p:attrNameLst>
                                          <p:attrName>style.visibility</p:attrName>
                                        </p:attrNameLst>
                                      </p:cBhvr>
                                      <p:to>
                                        <p:strVal val="visible"/>
                                      </p:to>
                                    </p:set>
                                    <p:animEffect transition="in" filter="fade">
                                      <p:cBhvr>
                                        <p:cTn id="87" dur="500"/>
                                        <p:tgtEl>
                                          <p:spTgt spid="4">
                                            <p:txEl>
                                              <p:pRg st="13" end="13"/>
                                            </p:txEl>
                                          </p:spTgt>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4">
                                            <p:txEl>
                                              <p:pRg st="14" end="14"/>
                                            </p:txEl>
                                          </p:spTgt>
                                        </p:tgtEl>
                                        <p:attrNameLst>
                                          <p:attrName>style.visibility</p:attrName>
                                        </p:attrNameLst>
                                      </p:cBhvr>
                                      <p:to>
                                        <p:strVal val="visible"/>
                                      </p:to>
                                    </p:set>
                                    <p:animEffect transition="in" filter="fade">
                                      <p:cBhvr>
                                        <p:cTn id="90" dur="500"/>
                                        <p:tgtEl>
                                          <p:spTgt spid="4">
                                            <p:txEl>
                                              <p:pRg st="14" end="14"/>
                                            </p:txEl>
                                          </p:spTgt>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4">
                                            <p:txEl>
                                              <p:pRg st="15" end="15"/>
                                            </p:txEl>
                                          </p:spTgt>
                                        </p:tgtEl>
                                        <p:attrNameLst>
                                          <p:attrName>style.visibility</p:attrName>
                                        </p:attrNameLst>
                                      </p:cBhvr>
                                      <p:to>
                                        <p:strVal val="visible"/>
                                      </p:to>
                                    </p:set>
                                    <p:animEffect transition="in" filter="fade">
                                      <p:cBhvr>
                                        <p:cTn id="93" dur="500"/>
                                        <p:tgtEl>
                                          <p:spTgt spid="4">
                                            <p:txEl>
                                              <p:pRg st="15" end="15"/>
                                            </p:txEl>
                                          </p:spTgt>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
                                            <p:txEl>
                                              <p:pRg st="16" end="16"/>
                                            </p:txEl>
                                          </p:spTgt>
                                        </p:tgtEl>
                                        <p:attrNameLst>
                                          <p:attrName>style.visibility</p:attrName>
                                        </p:attrNameLst>
                                      </p:cBhvr>
                                      <p:to>
                                        <p:strVal val="visible"/>
                                      </p:to>
                                    </p:set>
                                    <p:animEffect transition="in" filter="fade">
                                      <p:cBhvr>
                                        <p:cTn id="96" dur="500"/>
                                        <p:tgtEl>
                                          <p:spTgt spid="4">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BFA3D85-915E-5C36-752F-F97CF2214FEB}"/>
              </a:ext>
            </a:extLst>
          </p:cNvPr>
          <p:cNvSpPr/>
          <p:nvPr/>
        </p:nvSpPr>
        <p:spPr>
          <a:xfrm>
            <a:off x="2008095" y="1391770"/>
            <a:ext cx="1311087" cy="12774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cs typeface="Calibri"/>
            </a:endParaRPr>
          </a:p>
          <a:p>
            <a:pPr algn="ctr"/>
            <a:r>
              <a:rPr lang="en-GB">
                <a:cs typeface="Calibri"/>
              </a:rPr>
              <a:t>Tactical</a:t>
            </a:r>
          </a:p>
          <a:p>
            <a:pPr algn="ctr"/>
            <a:endParaRPr lang="en-GB">
              <a:cs typeface="Calibri"/>
            </a:endParaRPr>
          </a:p>
        </p:txBody>
      </p:sp>
      <p:sp>
        <p:nvSpPr>
          <p:cNvPr id="15" name="Rectangle: Rounded Corners 14">
            <a:extLst>
              <a:ext uri="{FF2B5EF4-FFF2-40B4-BE49-F238E27FC236}">
                <a16:creationId xmlns:a16="http://schemas.microsoft.com/office/drawing/2014/main" id="{FCFDF223-2AB3-6CDD-ABB0-A10D822E1C74}"/>
              </a:ext>
            </a:extLst>
          </p:cNvPr>
          <p:cNvSpPr/>
          <p:nvPr/>
        </p:nvSpPr>
        <p:spPr>
          <a:xfrm>
            <a:off x="2008094" y="3229535"/>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Calibri"/>
              </a:rPr>
              <a:t>EMDR</a:t>
            </a:r>
            <a:endParaRPr lang="en-GB"/>
          </a:p>
        </p:txBody>
      </p:sp>
      <p:sp>
        <p:nvSpPr>
          <p:cNvPr id="20" name="Rectangle: Rounded Corners 19">
            <a:extLst>
              <a:ext uri="{FF2B5EF4-FFF2-40B4-BE49-F238E27FC236}">
                <a16:creationId xmlns:a16="http://schemas.microsoft.com/office/drawing/2014/main" id="{9ADDAC62-B89D-DB6E-0C08-F311909DE96F}"/>
              </a:ext>
            </a:extLst>
          </p:cNvPr>
          <p:cNvSpPr/>
          <p:nvPr/>
        </p:nvSpPr>
        <p:spPr>
          <a:xfrm>
            <a:off x="3610534" y="3229535"/>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cs typeface="Calibri"/>
              </a:rPr>
              <a:t>EMDr</a:t>
            </a:r>
            <a:endParaRPr lang="en-GB" err="1"/>
          </a:p>
        </p:txBody>
      </p:sp>
      <p:sp>
        <p:nvSpPr>
          <p:cNvPr id="21" name="Rectangle: Rounded Corners 20">
            <a:extLst>
              <a:ext uri="{FF2B5EF4-FFF2-40B4-BE49-F238E27FC236}">
                <a16:creationId xmlns:a16="http://schemas.microsoft.com/office/drawing/2014/main" id="{9C2F600B-AFC8-7758-3534-02811AF600F4}"/>
              </a:ext>
            </a:extLst>
          </p:cNvPr>
          <p:cNvSpPr/>
          <p:nvPr/>
        </p:nvSpPr>
        <p:spPr>
          <a:xfrm>
            <a:off x="8496299" y="1425387"/>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err="1">
                <a:cs typeface="Calibri"/>
              </a:rPr>
              <a:t>Tackleable</a:t>
            </a:r>
            <a:endParaRPr lang="en-GB" err="1"/>
          </a:p>
        </p:txBody>
      </p:sp>
      <p:sp>
        <p:nvSpPr>
          <p:cNvPr id="22" name="Rectangle: Rounded Corners 21">
            <a:extLst>
              <a:ext uri="{FF2B5EF4-FFF2-40B4-BE49-F238E27FC236}">
                <a16:creationId xmlns:a16="http://schemas.microsoft.com/office/drawing/2014/main" id="{2A70F143-29CD-FFDD-5814-CF78F86C022C}"/>
              </a:ext>
            </a:extLst>
          </p:cNvPr>
          <p:cNvSpPr/>
          <p:nvPr/>
        </p:nvSpPr>
        <p:spPr>
          <a:xfrm>
            <a:off x="6804211" y="1425388"/>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Calibri"/>
              </a:rPr>
              <a:t>Temporal</a:t>
            </a:r>
            <a:endParaRPr lang="en-GB"/>
          </a:p>
        </p:txBody>
      </p:sp>
      <p:sp>
        <p:nvSpPr>
          <p:cNvPr id="23" name="Rectangle: Rounded Corners 22">
            <a:extLst>
              <a:ext uri="{FF2B5EF4-FFF2-40B4-BE49-F238E27FC236}">
                <a16:creationId xmlns:a16="http://schemas.microsoft.com/office/drawing/2014/main" id="{DC9A745F-0165-97F9-86F5-CC4411FE45D4}"/>
              </a:ext>
            </a:extLst>
          </p:cNvPr>
          <p:cNvSpPr/>
          <p:nvPr/>
        </p:nvSpPr>
        <p:spPr>
          <a:xfrm>
            <a:off x="5179358" y="1425388"/>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Calibri"/>
              </a:rPr>
              <a:t>Tolerable</a:t>
            </a:r>
            <a:endParaRPr lang="en-GB"/>
          </a:p>
        </p:txBody>
      </p:sp>
      <p:sp>
        <p:nvSpPr>
          <p:cNvPr id="24" name="Rectangle: Rounded Corners 23">
            <a:extLst>
              <a:ext uri="{FF2B5EF4-FFF2-40B4-BE49-F238E27FC236}">
                <a16:creationId xmlns:a16="http://schemas.microsoft.com/office/drawing/2014/main" id="{3FB90D74-EC1B-5296-C249-019A766C27E2}"/>
              </a:ext>
            </a:extLst>
          </p:cNvPr>
          <p:cNvSpPr/>
          <p:nvPr/>
        </p:nvSpPr>
        <p:spPr>
          <a:xfrm>
            <a:off x="3610534" y="1425388"/>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Calibri"/>
              </a:rPr>
              <a:t>Tailored</a:t>
            </a:r>
          </a:p>
        </p:txBody>
      </p:sp>
      <p:sp>
        <p:nvSpPr>
          <p:cNvPr id="25" name="Rectangle: Rounded Corners 24">
            <a:extLst>
              <a:ext uri="{FF2B5EF4-FFF2-40B4-BE49-F238E27FC236}">
                <a16:creationId xmlns:a16="http://schemas.microsoft.com/office/drawing/2014/main" id="{B55D2A4A-6497-EBA7-1C78-9AEBECF35D37}"/>
              </a:ext>
            </a:extLst>
          </p:cNvPr>
          <p:cNvSpPr/>
          <p:nvPr/>
        </p:nvSpPr>
        <p:spPr>
          <a:xfrm>
            <a:off x="8496299" y="3195917"/>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a:cs typeface="Calibri"/>
              </a:rPr>
              <a:t>Desensitising 'elements'</a:t>
            </a:r>
          </a:p>
        </p:txBody>
      </p:sp>
      <p:sp>
        <p:nvSpPr>
          <p:cNvPr id="26" name="Rectangle: Rounded Corners 25">
            <a:extLst>
              <a:ext uri="{FF2B5EF4-FFF2-40B4-BE49-F238E27FC236}">
                <a16:creationId xmlns:a16="http://schemas.microsoft.com/office/drawing/2014/main" id="{9A9CACFE-E3AE-0447-E6E6-A25817C79B90}"/>
              </a:ext>
            </a:extLst>
          </p:cNvPr>
          <p:cNvSpPr/>
          <p:nvPr/>
        </p:nvSpPr>
        <p:spPr>
          <a:xfrm>
            <a:off x="6804211" y="3229535"/>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a:cs typeface="Calibri"/>
              </a:rPr>
              <a:t>Desensitising Dissociative States</a:t>
            </a:r>
            <a:endParaRPr lang="en-GB" sz="1400">
              <a:ea typeface="Calibri"/>
              <a:cs typeface="Calibri"/>
            </a:endParaRPr>
          </a:p>
        </p:txBody>
      </p:sp>
      <p:sp>
        <p:nvSpPr>
          <p:cNvPr id="27" name="Rectangle: Rounded Corners 26">
            <a:extLst>
              <a:ext uri="{FF2B5EF4-FFF2-40B4-BE49-F238E27FC236}">
                <a16:creationId xmlns:a16="http://schemas.microsoft.com/office/drawing/2014/main" id="{449400AE-9798-C095-FF33-70A480C5CCFF}"/>
              </a:ext>
            </a:extLst>
          </p:cNvPr>
          <p:cNvSpPr/>
          <p:nvPr/>
        </p:nvSpPr>
        <p:spPr>
          <a:xfrm>
            <a:off x="5179358" y="3229534"/>
            <a:ext cx="1311087" cy="12438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Calibri"/>
              </a:rPr>
              <a:t>EMD</a:t>
            </a:r>
            <a:endParaRPr lang="en-GB"/>
          </a:p>
        </p:txBody>
      </p:sp>
      <p:sp>
        <p:nvSpPr>
          <p:cNvPr id="6" name="Arrow: Left-Right 5">
            <a:extLst>
              <a:ext uri="{FF2B5EF4-FFF2-40B4-BE49-F238E27FC236}">
                <a16:creationId xmlns:a16="http://schemas.microsoft.com/office/drawing/2014/main" id="{326A7D93-0A65-E561-6B6B-257C62C0F869}"/>
              </a:ext>
            </a:extLst>
          </p:cNvPr>
          <p:cNvSpPr/>
          <p:nvPr/>
        </p:nvSpPr>
        <p:spPr>
          <a:xfrm>
            <a:off x="2011299" y="684971"/>
            <a:ext cx="7799293" cy="481852"/>
          </a:xfrm>
          <a:prstGeom prst="lef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7BCA46B-0643-0A57-73D3-FF351919DE50}"/>
              </a:ext>
            </a:extLst>
          </p:cNvPr>
          <p:cNvSpPr txBox="1"/>
          <p:nvPr/>
        </p:nvSpPr>
        <p:spPr>
          <a:xfrm>
            <a:off x="2253503" y="740709"/>
            <a:ext cx="74608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solidFill>
                  <a:schemeClr val="bg1"/>
                </a:solidFill>
              </a:rPr>
              <a:t>From</a:t>
            </a:r>
            <a:r>
              <a:rPr lang="en-GB">
                <a:solidFill>
                  <a:schemeClr val="bg1"/>
                </a:solidFill>
                <a:ea typeface="+mn-lt"/>
                <a:cs typeface="+mn-lt"/>
              </a:rPr>
              <a:t> all-or-nothing perspective on trauma work to a </a:t>
            </a:r>
            <a:r>
              <a:rPr lang="en-GB" b="1" i="1">
                <a:solidFill>
                  <a:schemeClr val="bg1"/>
                </a:solidFill>
                <a:ea typeface="+mn-lt"/>
                <a:cs typeface="+mn-lt"/>
              </a:rPr>
              <a:t>process</a:t>
            </a:r>
            <a:r>
              <a:rPr lang="en-GB">
                <a:solidFill>
                  <a:schemeClr val="bg1"/>
                </a:solidFill>
                <a:ea typeface="+mn-lt"/>
                <a:cs typeface="+mn-lt"/>
              </a:rPr>
              <a:t> point of view</a:t>
            </a:r>
            <a:endParaRPr lang="en-GB">
              <a:solidFill>
                <a:schemeClr val="bg1"/>
              </a:solidFill>
              <a:cs typeface="Calibri" panose="020F0502020204030204"/>
            </a:endParaRPr>
          </a:p>
        </p:txBody>
      </p:sp>
      <p:sp>
        <p:nvSpPr>
          <p:cNvPr id="28" name="Arrow: Left-Right 27">
            <a:extLst>
              <a:ext uri="{FF2B5EF4-FFF2-40B4-BE49-F238E27FC236}">
                <a16:creationId xmlns:a16="http://schemas.microsoft.com/office/drawing/2014/main" id="{F7E54D6A-795C-4274-EA34-3324B753C22A}"/>
              </a:ext>
            </a:extLst>
          </p:cNvPr>
          <p:cNvSpPr/>
          <p:nvPr/>
        </p:nvSpPr>
        <p:spPr>
          <a:xfrm>
            <a:off x="2011299" y="4763912"/>
            <a:ext cx="7799293" cy="481852"/>
          </a:xfrm>
          <a:prstGeom prst="lef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cs typeface="Calibri"/>
              </a:rPr>
              <a:t>From reprocessing (not restricted) to contained desensitization (restricted)</a:t>
            </a:r>
            <a:endParaRPr lang="en-GB"/>
          </a:p>
        </p:txBody>
      </p:sp>
    </p:spTree>
    <p:extLst>
      <p:ext uri="{BB962C8B-B14F-4D97-AF65-F5344CB8AC3E}">
        <p14:creationId xmlns:p14="http://schemas.microsoft.com/office/powerpoint/2010/main" val="312201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031252-599B-28FA-051E-8096874AD957}"/>
              </a:ext>
            </a:extLst>
          </p:cNvPr>
          <p:cNvSpPr>
            <a:spLocks noGrp="1"/>
          </p:cNvSpPr>
          <p:nvPr>
            <p:ph type="title"/>
          </p:nvPr>
        </p:nvSpPr>
        <p:spPr>
          <a:xfrm>
            <a:off x="838200" y="365125"/>
            <a:ext cx="10515600" cy="1325563"/>
          </a:xfrm>
        </p:spPr>
        <p:txBody>
          <a:bodyPr>
            <a:normAutofit/>
          </a:bodyPr>
          <a:lstStyle/>
          <a:p>
            <a:r>
              <a:rPr lang="en-GB" sz="5400">
                <a:ea typeface="Calibri Light"/>
                <a:cs typeface="Calibri Light"/>
              </a:rPr>
              <a:t>To conclude</a:t>
            </a:r>
          </a:p>
        </p:txBody>
      </p:sp>
      <p:sp>
        <p:nvSpPr>
          <p:cNvPr id="11"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4225CED-0A1E-A1BE-DC73-56B2ADE34EE8}"/>
              </a:ext>
            </a:extLst>
          </p:cNvPr>
          <p:cNvGraphicFramePr>
            <a:graphicFrameLocks noGrp="1"/>
          </p:cNvGraphicFramePr>
          <p:nvPr>
            <p:ph idx="1"/>
            <p:extLst>
              <p:ext uri="{D42A27DB-BD31-4B8C-83A1-F6EECF244321}">
                <p14:modId xmlns:p14="http://schemas.microsoft.com/office/powerpoint/2010/main" val="420338926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8962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9040D2-5B29-327E-AA96-C8C7DCA2C571}"/>
              </a:ext>
            </a:extLst>
          </p:cNvPr>
          <p:cNvSpPr>
            <a:spLocks noGrp="1"/>
          </p:cNvSpPr>
          <p:nvPr>
            <p:ph type="ctrTitle"/>
          </p:nvPr>
        </p:nvSpPr>
        <p:spPr>
          <a:xfrm>
            <a:off x="1171074" y="1396686"/>
            <a:ext cx="3240506" cy="4064628"/>
          </a:xfrm>
        </p:spPr>
        <p:txBody>
          <a:bodyPr vert="horz" lIns="91440" tIns="45720" rIns="91440" bIns="45720" rtlCol="0" anchor="ctr">
            <a:normAutofit/>
          </a:bodyPr>
          <a:lstStyle/>
          <a:p>
            <a:pPr algn="l"/>
            <a:r>
              <a:rPr lang="en-US" sz="4400" kern="1200">
                <a:solidFill>
                  <a:srgbClr val="FFFFFF"/>
                </a:solidFill>
                <a:latin typeface="+mj-lt"/>
                <a:ea typeface="+mj-ea"/>
                <a:cs typeface="+mj-cs"/>
              </a:rPr>
              <a:t>To conclude...</a:t>
            </a:r>
          </a:p>
        </p:txBody>
      </p:sp>
      <p:sp>
        <p:nvSpPr>
          <p:cNvPr id="7"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8E851FF7-E31D-68AE-C233-51833113E67E}"/>
              </a:ext>
            </a:extLst>
          </p:cNvPr>
          <p:cNvSpPr>
            <a:spLocks noGrp="1"/>
          </p:cNvSpPr>
          <p:nvPr>
            <p:ph type="subTitle" idx="1"/>
          </p:nvPr>
        </p:nvSpPr>
        <p:spPr>
          <a:xfrm>
            <a:off x="5838664" y="1714245"/>
            <a:ext cx="5536397" cy="4189611"/>
          </a:xfrm>
        </p:spPr>
        <p:txBody>
          <a:bodyPr vert="horz" lIns="91440" tIns="45720" rIns="91440" bIns="45720" rtlCol="0" anchor="t">
            <a:normAutofit fontScale="92500" lnSpcReduction="10000"/>
          </a:bodyPr>
          <a:lstStyle/>
          <a:p>
            <a:pPr marL="285750" indent="-285750" algn="l">
              <a:buFont typeface="Arial" panose="020B0604020202020204" pitchFamily="34" charset="0"/>
              <a:buChar char="•"/>
            </a:pPr>
            <a:r>
              <a:rPr lang="en-US" sz="2000" b="1"/>
              <a:t>EMDR is the whole, BLS is the tool</a:t>
            </a:r>
            <a:endParaRPr lang="en-US" sz="2000">
              <a:cs typeface="Calibri"/>
            </a:endParaRPr>
          </a:p>
          <a:p>
            <a:pPr marL="285750" indent="-285750" algn="l">
              <a:buFont typeface="Arial" panose="020B0604020202020204" pitchFamily="34" charset="0"/>
              <a:buChar char="•"/>
            </a:pPr>
            <a:endParaRPr lang="en-US" sz="2000" b="1"/>
          </a:p>
          <a:p>
            <a:pPr marL="285750" indent="-285750" algn="l">
              <a:buFont typeface="Arial" panose="020B0604020202020204" pitchFamily="34" charset="0"/>
              <a:buChar char="•"/>
            </a:pPr>
            <a:r>
              <a:rPr lang="en-US" sz="2000" b="1"/>
              <a:t>Use the 8-phase framework to CREATE and help access to their AIP (not a linear process)</a:t>
            </a:r>
            <a:endParaRPr lang="en-US" sz="2000">
              <a:cs typeface="Calibri"/>
            </a:endParaRPr>
          </a:p>
          <a:p>
            <a:pPr marL="285750" indent="-285750" algn="l">
              <a:buFont typeface="Arial" panose="020B0604020202020204" pitchFamily="34" charset="0"/>
              <a:buChar char="•"/>
            </a:pPr>
            <a:endParaRPr lang="en-US" sz="2000" b="1">
              <a:cs typeface="Calibri"/>
            </a:endParaRPr>
          </a:p>
          <a:p>
            <a:pPr marL="285750" indent="-285750" algn="l">
              <a:buFont typeface="Arial" panose="020B0604020202020204" pitchFamily="34" charset="0"/>
              <a:buChar char="•"/>
            </a:pPr>
            <a:r>
              <a:rPr lang="en-US" sz="2000" b="1"/>
              <a:t>Most of the work will be history taking, preparation</a:t>
            </a:r>
            <a:endParaRPr lang="en-US" sz="2000"/>
          </a:p>
          <a:p>
            <a:pPr marL="285750" indent="-285750" algn="l">
              <a:buFont typeface="Arial" panose="020B0604020202020204" pitchFamily="34" charset="0"/>
              <a:buChar char="•"/>
            </a:pPr>
            <a:endParaRPr lang="en-US" sz="2000" b="1">
              <a:cs typeface="Calibri"/>
            </a:endParaRPr>
          </a:p>
          <a:p>
            <a:pPr marL="285750" indent="-285750" algn="l">
              <a:buFont typeface="Arial" panose="020B0604020202020204" pitchFamily="34" charset="0"/>
              <a:buChar char="•"/>
            </a:pPr>
            <a:r>
              <a:rPr lang="en-US" sz="2000" b="1"/>
              <a:t>The work needs to be tactical, tailored, tolerable, temporal, </a:t>
            </a:r>
            <a:r>
              <a:rPr lang="en-US" sz="2000" b="1" err="1"/>
              <a:t>tackleable</a:t>
            </a:r>
            <a:endParaRPr lang="en-US" sz="2000" err="1"/>
          </a:p>
          <a:p>
            <a:pPr marL="285750" indent="-285750" algn="l">
              <a:buFont typeface="Arial" panose="020B0604020202020204" pitchFamily="34" charset="0"/>
              <a:buChar char="•"/>
            </a:pPr>
            <a:endParaRPr lang="en-US" sz="2000" b="1"/>
          </a:p>
          <a:p>
            <a:pPr marL="285750" indent="-285750" algn="l">
              <a:buFont typeface="Arial" panose="020B0604020202020204" pitchFamily="34" charset="0"/>
              <a:buChar char="•"/>
            </a:pPr>
            <a:r>
              <a:rPr lang="en-US" sz="2000" b="1"/>
              <a:t>Know when you're reprocessing and </a:t>
            </a:r>
            <a:r>
              <a:rPr lang="en-US" sz="2000" b="1" err="1"/>
              <a:t>desensitising</a:t>
            </a:r>
            <a:endParaRPr lang="en-US" sz="2000"/>
          </a:p>
          <a:p>
            <a:pPr marL="285750" indent="-228600" algn="l">
              <a:buFont typeface="Arial" panose="020B0604020202020204" pitchFamily="34" charset="0"/>
              <a:buChar char="•"/>
            </a:pPr>
            <a:endParaRPr lang="en-US">
              <a:cs typeface="Calibri"/>
            </a:endParaRPr>
          </a:p>
          <a:p>
            <a:pPr indent="-228600" algn="l">
              <a:buFont typeface="Arial" panose="020B0604020202020204" pitchFamily="34" charset="0"/>
              <a:buChar char="•"/>
            </a:pPr>
            <a:endParaRPr lang="en-US"/>
          </a:p>
        </p:txBody>
      </p:sp>
    </p:spTree>
    <p:extLst>
      <p:ext uri="{BB962C8B-B14F-4D97-AF65-F5344CB8AC3E}">
        <p14:creationId xmlns:p14="http://schemas.microsoft.com/office/powerpoint/2010/main" val="2493538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11B1C00-8D20-C4D0-5713-2FB38BA20AEB}"/>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a:solidFill>
                  <a:schemeClr val="tx1"/>
                </a:solidFill>
                <a:latin typeface="+mj-lt"/>
                <a:ea typeface="+mj-ea"/>
                <a:cs typeface="+mj-cs"/>
              </a:rPr>
              <a:t>Reflections and Questions</a:t>
            </a:r>
          </a:p>
        </p:txBody>
      </p:sp>
    </p:spTree>
    <p:extLst>
      <p:ext uri="{BB962C8B-B14F-4D97-AF65-F5344CB8AC3E}">
        <p14:creationId xmlns:p14="http://schemas.microsoft.com/office/powerpoint/2010/main" val="75516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3CAA62-83CC-6603-9E5D-6C9AB48A7703}"/>
              </a:ext>
            </a:extLst>
          </p:cNvPr>
          <p:cNvSpPr>
            <a:spLocks noGrp="1"/>
          </p:cNvSpPr>
          <p:nvPr>
            <p:ph type="title"/>
          </p:nvPr>
        </p:nvSpPr>
        <p:spPr>
          <a:xfrm>
            <a:off x="841248" y="334644"/>
            <a:ext cx="10509504" cy="1076914"/>
          </a:xfrm>
        </p:spPr>
        <p:txBody>
          <a:bodyPr anchor="ctr">
            <a:normAutofit/>
          </a:bodyPr>
          <a:lstStyle/>
          <a:p>
            <a:r>
              <a:rPr lang="en-GB" sz="4000">
                <a:ea typeface="Calibri Light"/>
                <a:cs typeface="Calibri Light"/>
              </a:rPr>
              <a:t>Definition of Trauma...</a:t>
            </a:r>
            <a:endParaRPr lang="en-GB" sz="4000"/>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2D42BAE1-F23A-8210-E94A-2732E33451EF}"/>
              </a:ext>
            </a:extLst>
          </p:cNvPr>
          <p:cNvGraphicFramePr>
            <a:graphicFrameLocks noGrp="1"/>
          </p:cNvGraphicFramePr>
          <p:nvPr>
            <p:ph idx="1"/>
            <p:extLst>
              <p:ext uri="{D42A27DB-BD31-4B8C-83A1-F6EECF244321}">
                <p14:modId xmlns:p14="http://schemas.microsoft.com/office/powerpoint/2010/main" val="869877181"/>
              </p:ext>
            </p:extLst>
          </p:nvPr>
        </p:nvGraphicFramePr>
        <p:xfrm>
          <a:off x="402772" y="1710146"/>
          <a:ext cx="11363705" cy="5011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9628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82D155-25EC-D1E7-91BB-6743BDA6AB13}"/>
              </a:ext>
            </a:extLst>
          </p:cNvPr>
          <p:cNvSpPr>
            <a:spLocks noGrp="1"/>
          </p:cNvSpPr>
          <p:nvPr>
            <p:ph type="title"/>
          </p:nvPr>
        </p:nvSpPr>
        <p:spPr>
          <a:xfrm>
            <a:off x="838200" y="365125"/>
            <a:ext cx="10515600" cy="1325563"/>
          </a:xfrm>
        </p:spPr>
        <p:txBody>
          <a:bodyPr>
            <a:normAutofit/>
          </a:bodyPr>
          <a:lstStyle/>
          <a:p>
            <a:r>
              <a:rPr lang="en-GB" sz="5400">
                <a:ea typeface="Calibri Light"/>
                <a:cs typeface="Calibri Light"/>
              </a:rPr>
              <a:t>C-PTSD: Who are we talking about?</a:t>
            </a:r>
            <a:endParaRPr lang="en-GB"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A9FABA7-3D7B-D606-0F80-0552367909C9}"/>
              </a:ext>
            </a:extLst>
          </p:cNvPr>
          <p:cNvSpPr>
            <a:spLocks noGrp="1"/>
          </p:cNvSpPr>
          <p:nvPr>
            <p:ph idx="1"/>
          </p:nvPr>
        </p:nvSpPr>
        <p:spPr>
          <a:xfrm>
            <a:off x="838200" y="2154874"/>
            <a:ext cx="10515600" cy="4251960"/>
          </a:xfrm>
        </p:spPr>
        <p:txBody>
          <a:bodyPr vert="horz" lIns="91440" tIns="45720" rIns="91440" bIns="45720" rtlCol="0" anchor="t">
            <a:normAutofit lnSpcReduction="10000"/>
          </a:bodyPr>
          <a:lstStyle/>
          <a:p>
            <a:r>
              <a:rPr lang="en-GB" sz="2200">
                <a:ea typeface="Calibri"/>
                <a:cs typeface="Calibri"/>
              </a:rPr>
              <a:t>Exposure to a major traumatic event</a:t>
            </a:r>
          </a:p>
          <a:p>
            <a:endParaRPr lang="en-GB" sz="2200">
              <a:ea typeface="Calibri"/>
              <a:cs typeface="Calibri"/>
            </a:endParaRPr>
          </a:p>
          <a:p>
            <a:r>
              <a:rPr lang="en-GB" sz="2200">
                <a:ea typeface="Calibri"/>
                <a:cs typeface="Calibri"/>
              </a:rPr>
              <a:t>Commonly after prolonged exposure and/or exposure to multiple events</a:t>
            </a:r>
          </a:p>
          <a:p>
            <a:endParaRPr lang="en-GB" sz="2200">
              <a:ea typeface="Calibri"/>
              <a:cs typeface="Calibri"/>
            </a:endParaRPr>
          </a:p>
          <a:p>
            <a:r>
              <a:rPr lang="en-GB" sz="2200">
                <a:ea typeface="Calibri"/>
                <a:cs typeface="Calibri"/>
              </a:rPr>
              <a:t>Traumatic responses:</a:t>
            </a:r>
          </a:p>
          <a:p>
            <a:pPr lvl="1">
              <a:buFont typeface="Courier New" panose="020B0604020202020204" pitchFamily="34" charset="0"/>
              <a:buChar char="o"/>
            </a:pPr>
            <a:r>
              <a:rPr lang="en-GB" sz="2200">
                <a:ea typeface="Calibri"/>
                <a:cs typeface="Calibri"/>
              </a:rPr>
              <a:t>difficulty regulating emotion </a:t>
            </a:r>
            <a:r>
              <a:rPr lang="en-GB" sz="2200" b="1">
                <a:ea typeface="Calibri"/>
                <a:cs typeface="Calibri"/>
              </a:rPr>
              <a:t>(massive shame)</a:t>
            </a:r>
            <a:endParaRPr lang="en-GB" sz="2200" b="1"/>
          </a:p>
          <a:p>
            <a:pPr lvl="1">
              <a:buFont typeface="Courier New" panose="020B0604020202020204" pitchFamily="34" charset="0"/>
              <a:buChar char="o"/>
            </a:pPr>
            <a:r>
              <a:rPr lang="en-GB" sz="2200">
                <a:ea typeface="Calibri"/>
                <a:cs typeface="Calibri"/>
              </a:rPr>
              <a:t>negative self-beliefs </a:t>
            </a:r>
            <a:r>
              <a:rPr lang="en-GB" sz="2200" b="1">
                <a:ea typeface="Calibri"/>
                <a:cs typeface="Calibri"/>
              </a:rPr>
              <a:t>(I'm evil)</a:t>
            </a:r>
          </a:p>
          <a:p>
            <a:pPr lvl="1">
              <a:buFont typeface="Courier New" panose="020B0604020202020204" pitchFamily="34" charset="0"/>
              <a:buChar char="o"/>
            </a:pPr>
            <a:r>
              <a:rPr lang="en-GB" sz="2200">
                <a:ea typeface="Calibri"/>
                <a:cs typeface="Calibri"/>
              </a:rPr>
              <a:t>relationship/attachment difficulties </a:t>
            </a:r>
            <a:r>
              <a:rPr lang="en-GB" sz="2200" b="1">
                <a:ea typeface="Calibri"/>
                <a:cs typeface="Calibri"/>
              </a:rPr>
              <a:t>(abandonment, rejection, trust)</a:t>
            </a:r>
            <a:endParaRPr lang="en-GB" b="1">
              <a:ea typeface="Calibri"/>
              <a:cs typeface="Calibri"/>
            </a:endParaRPr>
          </a:p>
          <a:p>
            <a:pPr lvl="1">
              <a:buFont typeface="Courier New" panose="020B0604020202020204" pitchFamily="34" charset="0"/>
              <a:buChar char="o"/>
            </a:pPr>
            <a:r>
              <a:rPr lang="en-GB" sz="2200">
                <a:ea typeface="Calibri"/>
                <a:cs typeface="Calibri"/>
              </a:rPr>
              <a:t>Dissociation </a:t>
            </a:r>
            <a:r>
              <a:rPr lang="en-GB" sz="2200" b="1">
                <a:ea typeface="Calibri"/>
                <a:cs typeface="Calibri"/>
              </a:rPr>
              <a:t>(</a:t>
            </a:r>
            <a:r>
              <a:rPr lang="en-US" b="1">
                <a:ea typeface="Calibri"/>
                <a:cs typeface="Calibri"/>
              </a:rPr>
              <a:t>Dissociative Identity Disorder, blanking) </a:t>
            </a:r>
            <a:endParaRPr lang="en-GB">
              <a:ea typeface="Calibri"/>
              <a:cs typeface="Calibri"/>
            </a:endParaRPr>
          </a:p>
          <a:p>
            <a:pPr lvl="1">
              <a:buFont typeface="Courier New" panose="020B0604020202020204" pitchFamily="34" charset="0"/>
              <a:buChar char="o"/>
            </a:pPr>
            <a:endParaRPr lang="en-GB" sz="2200">
              <a:ea typeface="Calibri"/>
              <a:cs typeface="Calibri"/>
            </a:endParaRPr>
          </a:p>
          <a:p>
            <a:pPr lvl="1">
              <a:buFont typeface="Courier New" panose="020B0604020202020204" pitchFamily="34" charset="0"/>
              <a:buChar char="o"/>
            </a:pPr>
            <a:r>
              <a:rPr lang="en-GB" sz="2200">
                <a:ea typeface="Calibri"/>
                <a:cs typeface="Calibri"/>
              </a:rPr>
              <a:t>common PTSD features: nightmares, flashbacks, hypervigilance</a:t>
            </a:r>
          </a:p>
        </p:txBody>
      </p:sp>
    </p:spTree>
    <p:extLst>
      <p:ext uri="{BB962C8B-B14F-4D97-AF65-F5344CB8AC3E}">
        <p14:creationId xmlns:p14="http://schemas.microsoft.com/office/powerpoint/2010/main" val="99399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solidFill>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8B837A54-EC2D-67C1-25ED-10C25FC97940}"/>
              </a:ext>
            </a:extLst>
          </p:cNvPr>
          <p:cNvSpPr>
            <a:spLocks noGrp="1"/>
          </p:cNvSpPr>
          <p:nvPr>
            <p:ph type="title"/>
          </p:nvPr>
        </p:nvSpPr>
        <p:spPr>
          <a:xfrm>
            <a:off x="1804988" y="1442172"/>
            <a:ext cx="8582025" cy="2177328"/>
          </a:xfrm>
        </p:spPr>
        <p:txBody>
          <a:bodyPr vert="horz" lIns="91440" tIns="45720" rIns="91440" bIns="45720" rtlCol="0" anchor="ctr">
            <a:normAutofit/>
          </a:bodyPr>
          <a:lstStyle/>
          <a:p>
            <a:pPr algn="ctr"/>
            <a:r>
              <a:rPr lang="en-US" sz="6600" kern="1200">
                <a:solidFill>
                  <a:schemeClr val="tx1"/>
                </a:solidFill>
                <a:latin typeface="+mj-lt"/>
                <a:ea typeface="+mj-ea"/>
                <a:cs typeface="+mj-cs"/>
              </a:rPr>
              <a:t>EMDR</a:t>
            </a:r>
          </a:p>
        </p:txBody>
      </p:sp>
      <p:sp>
        <p:nvSpPr>
          <p:cNvPr id="12" name="Rectangle: Rounded Corners 11">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21E9650-589F-87C8-FBBF-3B87394FA002}"/>
              </a:ext>
            </a:extLst>
          </p:cNvPr>
          <p:cNvSpPr>
            <a:spLocks noGrp="1"/>
          </p:cNvSpPr>
          <p:nvPr>
            <p:ph idx="1"/>
          </p:nvPr>
        </p:nvSpPr>
        <p:spPr>
          <a:xfrm>
            <a:off x="2566988" y="3962400"/>
            <a:ext cx="7058025" cy="581025"/>
          </a:xfrm>
        </p:spPr>
        <p:txBody>
          <a:bodyPr vert="horz" lIns="91440" tIns="45720" rIns="91440" bIns="45720" rtlCol="0" anchor="ctr">
            <a:normAutofit/>
          </a:bodyPr>
          <a:lstStyle/>
          <a:p>
            <a:pPr marL="0" indent="0" algn="ctr">
              <a:buNone/>
            </a:pPr>
            <a:r>
              <a:rPr lang="en-US" sz="2600" kern="1200">
                <a:solidFill>
                  <a:srgbClr val="FFFFFF"/>
                </a:solidFill>
                <a:latin typeface="+mn-lt"/>
                <a:ea typeface="+mn-ea"/>
                <a:cs typeface="+mn-cs"/>
              </a:rPr>
              <a:t>Eye Movement </a:t>
            </a:r>
            <a:r>
              <a:rPr lang="en-US" sz="2600" kern="1200" err="1">
                <a:solidFill>
                  <a:srgbClr val="FFFFFF"/>
                </a:solidFill>
                <a:latin typeface="+mn-lt"/>
                <a:ea typeface="+mn-ea"/>
                <a:cs typeface="+mn-cs"/>
              </a:rPr>
              <a:t>Desensitisation</a:t>
            </a:r>
            <a:r>
              <a:rPr lang="en-US" sz="2600" kern="1200">
                <a:solidFill>
                  <a:srgbClr val="FFFFFF"/>
                </a:solidFill>
                <a:latin typeface="+mn-lt"/>
                <a:ea typeface="+mn-ea"/>
                <a:cs typeface="+mn-cs"/>
              </a:rPr>
              <a:t> and Reprocessing</a:t>
            </a:r>
          </a:p>
        </p:txBody>
      </p:sp>
    </p:spTree>
    <p:extLst>
      <p:ext uri="{BB962C8B-B14F-4D97-AF65-F5344CB8AC3E}">
        <p14:creationId xmlns:p14="http://schemas.microsoft.com/office/powerpoint/2010/main" val="175024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2D73481-9E34-687C-1CC0-01F7CB7ED5A5}"/>
              </a:ext>
            </a:extLst>
          </p:cNvPr>
          <p:cNvPicPr>
            <a:picLocks noChangeAspect="1"/>
          </p:cNvPicPr>
          <p:nvPr/>
        </p:nvPicPr>
        <p:blipFill rotWithShape="1">
          <a:blip r:embed="rId3">
            <a:alphaModFix amt="35000"/>
          </a:blip>
          <a:srcRect t="9042" r="-2" b="11343"/>
          <a:stretch/>
        </p:blipFill>
        <p:spPr>
          <a:xfrm>
            <a:off x="20" y="10"/>
            <a:ext cx="12191980" cy="6857990"/>
          </a:xfrm>
          <a:prstGeom prst="rect">
            <a:avLst/>
          </a:prstGeom>
        </p:spPr>
      </p:pic>
      <p:sp>
        <p:nvSpPr>
          <p:cNvPr id="2" name="Title 1">
            <a:extLst>
              <a:ext uri="{FF2B5EF4-FFF2-40B4-BE49-F238E27FC236}">
                <a16:creationId xmlns:a16="http://schemas.microsoft.com/office/drawing/2014/main" id="{FCC83C71-1385-E690-BE3F-71EBE1220128}"/>
              </a:ext>
            </a:extLst>
          </p:cNvPr>
          <p:cNvSpPr>
            <a:spLocks noGrp="1"/>
          </p:cNvSpPr>
          <p:nvPr>
            <p:ph type="title"/>
          </p:nvPr>
        </p:nvSpPr>
        <p:spPr>
          <a:xfrm>
            <a:off x="838200" y="365125"/>
            <a:ext cx="10515600" cy="1325563"/>
          </a:xfrm>
        </p:spPr>
        <p:txBody>
          <a:bodyPr>
            <a:normAutofit/>
          </a:bodyPr>
          <a:lstStyle/>
          <a:p>
            <a:r>
              <a:rPr lang="en-GB">
                <a:solidFill>
                  <a:srgbClr val="FFFFFF"/>
                </a:solidFill>
                <a:ea typeface="Calibri Light"/>
                <a:cs typeface="Calibri Light"/>
              </a:rPr>
              <a:t>Adaptive Information Processing (AIP) model</a:t>
            </a:r>
            <a:endParaRPr lang="en-US">
              <a:solidFill>
                <a:srgbClr val="FFFFFF"/>
              </a:solidFill>
            </a:endParaRPr>
          </a:p>
        </p:txBody>
      </p:sp>
      <p:graphicFrame>
        <p:nvGraphicFramePr>
          <p:cNvPr id="5" name="Content Placeholder 2">
            <a:extLst>
              <a:ext uri="{FF2B5EF4-FFF2-40B4-BE49-F238E27FC236}">
                <a16:creationId xmlns:a16="http://schemas.microsoft.com/office/drawing/2014/main" id="{15AEC7AF-2F50-E939-CA9B-18E268BAE5AB}"/>
              </a:ext>
            </a:extLst>
          </p:cNvPr>
          <p:cNvGraphicFramePr>
            <a:graphicFrameLocks noGrp="1"/>
          </p:cNvGraphicFramePr>
          <p:nvPr>
            <p:ph idx="1"/>
            <p:extLst>
              <p:ext uri="{D42A27DB-BD31-4B8C-83A1-F6EECF244321}">
                <p14:modId xmlns:p14="http://schemas.microsoft.com/office/powerpoint/2010/main" val="180100494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012588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white line on a black surface&#10;&#10;Description automatically generated">
            <a:extLst>
              <a:ext uri="{FF2B5EF4-FFF2-40B4-BE49-F238E27FC236}">
                <a16:creationId xmlns:a16="http://schemas.microsoft.com/office/drawing/2014/main" id="{748D0415-89D6-A971-9F30-B8C50636AF4A}"/>
              </a:ext>
            </a:extLst>
          </p:cNvPr>
          <p:cNvPicPr>
            <a:picLocks noGrp="1" noChangeAspect="1"/>
          </p:cNvPicPr>
          <p:nvPr>
            <p:ph idx="1"/>
          </p:nvPr>
        </p:nvPicPr>
        <p:blipFill>
          <a:blip r:embed="rId3"/>
          <a:stretch>
            <a:fillRect/>
          </a:stretch>
        </p:blipFill>
        <p:spPr>
          <a:xfrm>
            <a:off x="990600" y="2030638"/>
            <a:ext cx="10134600" cy="2736342"/>
          </a:xfrm>
          <a:prstGeom prst="rect">
            <a:avLst/>
          </a:prstGeom>
        </p:spPr>
      </p:pic>
    </p:spTree>
    <p:extLst>
      <p:ext uri="{BB962C8B-B14F-4D97-AF65-F5344CB8AC3E}">
        <p14:creationId xmlns:p14="http://schemas.microsoft.com/office/powerpoint/2010/main" val="345281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B082622D-AAF3-4897-8629-FC918530D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Rectangle 31">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4E342C-FA29-DB51-219F-E09F7EE1F4A1}"/>
              </a:ext>
            </a:extLst>
          </p:cNvPr>
          <p:cNvSpPr>
            <a:spLocks noGrp="1"/>
          </p:cNvSpPr>
          <p:nvPr>
            <p:ph type="title"/>
          </p:nvPr>
        </p:nvSpPr>
        <p:spPr>
          <a:xfrm>
            <a:off x="1046746" y="641850"/>
            <a:ext cx="3611880" cy="1535865"/>
          </a:xfrm>
        </p:spPr>
        <p:txBody>
          <a:bodyPr>
            <a:normAutofit/>
          </a:bodyPr>
          <a:lstStyle/>
          <a:p>
            <a:r>
              <a:rPr lang="en-GB" sz="3200">
                <a:ea typeface="Calibri Light"/>
                <a:cs typeface="Calibri Light"/>
              </a:rPr>
              <a:t>Lansing et al, 2005</a:t>
            </a:r>
            <a:endParaRPr lang="en-GB" sz="3200"/>
          </a:p>
        </p:txBody>
      </p:sp>
      <p:sp>
        <p:nvSpPr>
          <p:cNvPr id="33" name="Rectangle 32">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4" name="Rectangle 33">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descr="A close-up of a brain&#10;&#10;Description automatically generated">
            <a:extLst>
              <a:ext uri="{FF2B5EF4-FFF2-40B4-BE49-F238E27FC236}">
                <a16:creationId xmlns:a16="http://schemas.microsoft.com/office/drawing/2014/main" id="{CE81CE7E-24E8-FF12-DA48-B49E3F600C14}"/>
              </a:ext>
            </a:extLst>
          </p:cNvPr>
          <p:cNvPicPr>
            <a:picLocks noChangeAspect="1"/>
          </p:cNvPicPr>
          <p:nvPr/>
        </p:nvPicPr>
        <p:blipFill>
          <a:blip r:embed="rId3"/>
          <a:stretch>
            <a:fillRect/>
          </a:stretch>
        </p:blipFill>
        <p:spPr>
          <a:xfrm>
            <a:off x="2045835" y="2814753"/>
            <a:ext cx="3637188" cy="3679370"/>
          </a:xfrm>
          <a:prstGeom prst="rect">
            <a:avLst/>
          </a:prstGeom>
        </p:spPr>
      </p:pic>
      <p:pic>
        <p:nvPicPr>
          <p:cNvPr id="6" name="Picture 5" descr="A close-up of a microscope&#10;&#10;Description automatically generated">
            <a:extLst>
              <a:ext uri="{FF2B5EF4-FFF2-40B4-BE49-F238E27FC236}">
                <a16:creationId xmlns:a16="http://schemas.microsoft.com/office/drawing/2014/main" id="{6A6B16A8-4A91-AD44-14EC-CDA72E98C8DE}"/>
              </a:ext>
            </a:extLst>
          </p:cNvPr>
          <p:cNvPicPr>
            <a:picLocks noChangeAspect="1"/>
          </p:cNvPicPr>
          <p:nvPr/>
        </p:nvPicPr>
        <p:blipFill>
          <a:blip r:embed="rId4"/>
          <a:stretch>
            <a:fillRect/>
          </a:stretch>
        </p:blipFill>
        <p:spPr>
          <a:xfrm>
            <a:off x="6094640" y="2820081"/>
            <a:ext cx="3948791" cy="3667124"/>
          </a:xfrm>
          <a:prstGeom prst="rect">
            <a:avLst/>
          </a:prstGeom>
        </p:spPr>
      </p:pic>
    </p:spTree>
    <p:extLst>
      <p:ext uri="{BB962C8B-B14F-4D97-AF65-F5344CB8AC3E}">
        <p14:creationId xmlns:p14="http://schemas.microsoft.com/office/powerpoint/2010/main" val="2093785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845358-BFF2-A8BC-82C7-F0E412675B4B}"/>
              </a:ext>
            </a:extLst>
          </p:cNvPr>
          <p:cNvSpPr>
            <a:spLocks noGrp="1"/>
          </p:cNvSpPr>
          <p:nvPr>
            <p:ph type="title"/>
          </p:nvPr>
        </p:nvSpPr>
        <p:spPr>
          <a:xfrm>
            <a:off x="1137971" y="1196412"/>
            <a:ext cx="2988234" cy="4465175"/>
          </a:xfrm>
        </p:spPr>
        <p:txBody>
          <a:bodyPr vert="horz" lIns="91440" tIns="45720" rIns="91440" bIns="45720" rtlCol="0" anchor="ctr">
            <a:noAutofit/>
          </a:bodyPr>
          <a:lstStyle/>
          <a:p>
            <a:pPr algn="r"/>
            <a:r>
              <a:rPr lang="en-GB" sz="2400">
                <a:ea typeface="Calibri Light"/>
                <a:cs typeface="Calibri Light"/>
              </a:rPr>
              <a:t>History taking</a:t>
            </a:r>
            <a:br>
              <a:rPr lang="en-GB" sz="2400">
                <a:ea typeface="Calibri Light"/>
                <a:cs typeface="Calibri Light"/>
              </a:rPr>
            </a:br>
            <a:br>
              <a:rPr lang="en-GB" sz="2400">
                <a:ea typeface="Calibri Light"/>
                <a:cs typeface="Calibri Light"/>
              </a:rPr>
            </a:br>
            <a:r>
              <a:rPr lang="en-GB" sz="2400">
                <a:ea typeface="Calibri Light"/>
                <a:cs typeface="Calibri Light"/>
              </a:rPr>
              <a:t>Preparation</a:t>
            </a:r>
            <a:br>
              <a:rPr lang="en-GB" sz="2400">
                <a:ea typeface="Calibri Light"/>
                <a:cs typeface="Calibri Light"/>
              </a:rPr>
            </a:br>
            <a:br>
              <a:rPr lang="en-GB" sz="2400">
                <a:ea typeface="Calibri Light"/>
                <a:cs typeface="Calibri Light"/>
              </a:rPr>
            </a:br>
            <a:r>
              <a:rPr lang="en-GB" sz="2400">
                <a:ea typeface="Calibri Light"/>
                <a:cs typeface="Calibri Light"/>
              </a:rPr>
              <a:t>Assessment</a:t>
            </a:r>
            <a:br>
              <a:rPr lang="en-GB" sz="2400">
                <a:ea typeface="Calibri Light"/>
                <a:cs typeface="Calibri Light"/>
              </a:rPr>
            </a:br>
            <a:br>
              <a:rPr lang="en-GB" sz="2400">
                <a:ea typeface="Calibri Light"/>
                <a:cs typeface="Calibri Light"/>
              </a:rPr>
            </a:br>
            <a:r>
              <a:rPr lang="en-GB" sz="2400">
                <a:ea typeface="Calibri Light"/>
                <a:cs typeface="Calibri Light"/>
              </a:rPr>
              <a:t>De-sensitisation</a:t>
            </a:r>
            <a:br>
              <a:rPr lang="en-GB" sz="2400">
                <a:ea typeface="Calibri Light"/>
                <a:cs typeface="Calibri Light"/>
              </a:rPr>
            </a:br>
            <a:br>
              <a:rPr lang="en-GB" sz="2400">
                <a:ea typeface="Calibri Light"/>
                <a:cs typeface="Calibri Light"/>
              </a:rPr>
            </a:br>
            <a:r>
              <a:rPr lang="en-GB" sz="2400">
                <a:ea typeface="Calibri Light"/>
                <a:cs typeface="Calibri Light"/>
              </a:rPr>
              <a:t>Installation</a:t>
            </a:r>
            <a:br>
              <a:rPr lang="en-GB" sz="2400">
                <a:ea typeface="Calibri Light"/>
                <a:cs typeface="Calibri Light"/>
              </a:rPr>
            </a:br>
            <a:br>
              <a:rPr lang="en-GB" sz="2400">
                <a:ea typeface="Calibri Light"/>
                <a:cs typeface="Calibri Light"/>
              </a:rPr>
            </a:br>
            <a:r>
              <a:rPr lang="en-GB" sz="2400">
                <a:ea typeface="Calibri Light"/>
                <a:cs typeface="Calibri Light"/>
              </a:rPr>
              <a:t>Body Scan</a:t>
            </a:r>
            <a:br>
              <a:rPr lang="en-GB" sz="2400">
                <a:ea typeface="Calibri Light"/>
                <a:cs typeface="Calibri Light"/>
              </a:rPr>
            </a:br>
            <a:br>
              <a:rPr lang="en-GB" sz="2400">
                <a:ea typeface="Calibri Light"/>
                <a:cs typeface="Calibri Light"/>
              </a:rPr>
            </a:br>
            <a:r>
              <a:rPr lang="en-GB" sz="2400">
                <a:ea typeface="Calibri Light"/>
                <a:cs typeface="Calibri Light"/>
              </a:rPr>
              <a:t>Closure</a:t>
            </a:r>
            <a:br>
              <a:rPr lang="en-GB" sz="2400">
                <a:ea typeface="Calibri Light"/>
                <a:cs typeface="Calibri Light"/>
              </a:rPr>
            </a:br>
            <a:br>
              <a:rPr lang="en-GB" sz="2400">
                <a:ea typeface="Calibri Light"/>
                <a:cs typeface="Calibri Light"/>
              </a:rPr>
            </a:br>
            <a:r>
              <a:rPr lang="en-GB" sz="2400">
                <a:ea typeface="Calibri Light"/>
                <a:cs typeface="Calibri Light"/>
              </a:rPr>
              <a:t>Re-evaluation</a:t>
            </a:r>
            <a:endParaRPr lang="en-US" sz="2400">
              <a:ea typeface="Calibri Light" panose="020F0302020204030204"/>
              <a:cs typeface="Calibri Light" panose="020F0302020204030204"/>
            </a:endParaRP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6760F75-54AF-B626-B707-BCA4D43CB6FC}"/>
              </a:ext>
            </a:extLst>
          </p:cNvPr>
          <p:cNvSpPr>
            <a:spLocks noGrp="1"/>
          </p:cNvSpPr>
          <p:nvPr>
            <p:ph idx="1"/>
          </p:nvPr>
        </p:nvSpPr>
        <p:spPr>
          <a:xfrm>
            <a:off x="5255260" y="1648870"/>
            <a:ext cx="4702848" cy="3560260"/>
          </a:xfrm>
        </p:spPr>
        <p:txBody>
          <a:bodyPr vert="horz" lIns="91440" tIns="45720" rIns="91440" bIns="45720" rtlCol="0" anchor="ctr">
            <a:normAutofit/>
          </a:bodyPr>
          <a:lstStyle/>
          <a:p>
            <a:pPr marL="0" indent="0">
              <a:buNone/>
            </a:pPr>
            <a:r>
              <a:rPr lang="en-GB" sz="6000">
                <a:ea typeface="Calibri"/>
                <a:cs typeface="Calibri"/>
              </a:rPr>
              <a:t>The 8 phases</a:t>
            </a:r>
            <a:endParaRPr lang="en-US" sz="6000">
              <a:ea typeface="Calibri" panose="020F0502020204030204"/>
              <a:cs typeface="Calibri" panose="020F0502020204030204"/>
            </a:endParaRPr>
          </a:p>
        </p:txBody>
      </p:sp>
    </p:spTree>
    <p:extLst>
      <p:ext uri="{BB962C8B-B14F-4D97-AF65-F5344CB8AC3E}">
        <p14:creationId xmlns:p14="http://schemas.microsoft.com/office/powerpoint/2010/main" val="829427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19983D-E2A9-59FC-310D-F35FFCCF5D20}"/>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kern="1200">
                <a:solidFill>
                  <a:schemeClr val="tx1"/>
                </a:solidFill>
                <a:latin typeface="+mj-lt"/>
                <a:ea typeface="+mj-ea"/>
                <a:cs typeface="+mj-cs"/>
              </a:rPr>
              <a:t>Standard protocol...</a:t>
            </a:r>
          </a:p>
        </p:txBody>
      </p:sp>
      <p:sp>
        <p:nvSpPr>
          <p:cNvPr id="13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2" name="Content Placeholder 2">
            <a:extLst>
              <a:ext uri="{FF2B5EF4-FFF2-40B4-BE49-F238E27FC236}">
                <a16:creationId xmlns:a16="http://schemas.microsoft.com/office/drawing/2014/main" id="{82FAC3D5-9FCD-ED8A-ECB1-C8DCC5A84018}"/>
              </a:ext>
            </a:extLst>
          </p:cNvPr>
          <p:cNvGraphicFramePr>
            <a:graphicFrameLocks noGrp="1"/>
          </p:cNvGraphicFramePr>
          <p:nvPr>
            <p:ph idx="1"/>
            <p:extLst>
              <p:ext uri="{D42A27DB-BD31-4B8C-83A1-F6EECF244321}">
                <p14:modId xmlns:p14="http://schemas.microsoft.com/office/powerpoint/2010/main" val="99910577"/>
              </p:ext>
            </p:extLst>
          </p:nvPr>
        </p:nvGraphicFramePr>
        <p:xfrm>
          <a:off x="4539197" y="1212547"/>
          <a:ext cx="6438552" cy="4588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41298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2d389c8-9e83-492c-962f-326c31c16c6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D264E419AD3D749AF8D7C016C84E681" ma:contentTypeVersion="11" ma:contentTypeDescription="Create a new document." ma:contentTypeScope="" ma:versionID="04d527170ea5b87e5a282661dbf38ab3">
  <xsd:schema xmlns:xsd="http://www.w3.org/2001/XMLSchema" xmlns:xs="http://www.w3.org/2001/XMLSchema" xmlns:p="http://schemas.microsoft.com/office/2006/metadata/properties" xmlns:ns3="72d389c8-9e83-492c-962f-326c31c16c6e" xmlns:ns4="6a8f8ef4-72e0-4e62-9470-0426058cf2ec" targetNamespace="http://schemas.microsoft.com/office/2006/metadata/properties" ma:root="true" ma:fieldsID="a9795a52945e8e5be4a23588bd4e9c3c" ns3:_="" ns4:_="">
    <xsd:import namespace="72d389c8-9e83-492c-962f-326c31c16c6e"/>
    <xsd:import namespace="6a8f8ef4-72e0-4e62-9470-0426058cf2e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DateTaken" minOccurs="0"/>
                <xsd:element ref="ns3:MediaServiceObjectDetectorVersions" minOccurs="0"/>
                <xsd:element ref="ns3:MediaServiceAutoTag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d389c8-9e83-492c-962f-326c31c16c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8f8ef4-72e0-4e62-9470-0426058cf2e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3FF6C8-A010-4693-A10E-DA18C5D64CC4}">
  <ds:schemaRefs>
    <ds:schemaRef ds:uri="6a8f8ef4-72e0-4e62-9470-0426058cf2ec"/>
    <ds:schemaRef ds:uri="72d389c8-9e83-492c-962f-326c31c16c6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A67BF58-8F1E-43FA-BCC0-58790ECF7F5D}">
  <ds:schemaRefs>
    <ds:schemaRef ds:uri="6a8f8ef4-72e0-4e62-9470-0426058cf2ec"/>
    <ds:schemaRef ds:uri="72d389c8-9e83-492c-962f-326c31c16c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9B3471D-4B71-4218-990E-FB71B0C384D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1528</Words>
  <Application>Microsoft Office PowerPoint</Application>
  <PresentationFormat>Widescreen</PresentationFormat>
  <Paragraphs>161</Paragraphs>
  <Slides>15</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Arial,Sans-Serif</vt:lpstr>
      <vt:lpstr>Calibri</vt:lpstr>
      <vt:lpstr>Calibri Light</vt:lpstr>
      <vt:lpstr>Courier New</vt:lpstr>
      <vt:lpstr>Wingdings</vt:lpstr>
      <vt:lpstr>office theme</vt:lpstr>
      <vt:lpstr>Office Theme</vt:lpstr>
      <vt:lpstr>Complex trauma and EMDR</vt:lpstr>
      <vt:lpstr>Definition of Trauma...</vt:lpstr>
      <vt:lpstr>C-PTSD: Who are we talking about?</vt:lpstr>
      <vt:lpstr>EMDR</vt:lpstr>
      <vt:lpstr>Adaptive Information Processing (AIP) model</vt:lpstr>
      <vt:lpstr>PowerPoint Presentation</vt:lpstr>
      <vt:lpstr>Lansing et al, 2005</vt:lpstr>
      <vt:lpstr>History taking  Preparation  Assessment  De-sensitisation  Installation  Body Scan  Closure  Re-evaluation</vt:lpstr>
      <vt:lpstr>Standard protocol...</vt:lpstr>
      <vt:lpstr>Bi-lateral Stimulation (BLS)</vt:lpstr>
      <vt:lpstr>Perspective Shift</vt:lpstr>
      <vt:lpstr>PowerPoint Presentation</vt:lpstr>
      <vt:lpstr>To conclude</vt:lpstr>
      <vt:lpstr>To conclude...</vt:lpstr>
      <vt:lpstr>Reflections and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Annette Leponis (CTM UHB - WHSSC)</dc:creator>
  <cp:lastModifiedBy>Annette Leponis (NHS Wales Joint Commissioning Committee)</cp:lastModifiedBy>
  <cp:revision>42</cp:revision>
  <dcterms:created xsi:type="dcterms:W3CDTF">2022-05-25T11:14:56Z</dcterms:created>
  <dcterms:modified xsi:type="dcterms:W3CDTF">2025-04-29T14:46:05Z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0x010100ED264E419AD3D749AF8D7C016C84E681</vt:lpwstr>
  </property>
</Properties>
</file>