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notesMasterIdLst>
    <p:notesMasterId r:id="rId21"/>
  </p:notesMasterIdLst>
  <p:sldIdLst>
    <p:sldId id="256" r:id="rId6"/>
    <p:sldId id="279" r:id="rId7"/>
    <p:sldId id="275" r:id="rId8"/>
    <p:sldId id="281" r:id="rId9"/>
    <p:sldId id="276" r:id="rId10"/>
    <p:sldId id="278" r:id="rId11"/>
    <p:sldId id="277" r:id="rId12"/>
    <p:sldId id="280" r:id="rId13"/>
    <p:sldId id="283" r:id="rId14"/>
    <p:sldId id="282" r:id="rId15"/>
    <p:sldId id="301" r:id="rId16"/>
    <p:sldId id="270" r:id="rId17"/>
    <p:sldId id="265" r:id="rId18"/>
    <p:sldId id="271" r:id="rId19"/>
    <p:sldId id="286" r:id="rId20"/>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5812EB-8A69-54AA-C347-FDD3DF48B41E}" v="1" dt="2025-04-29T06:05:25.7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504"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ata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rawing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4.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data1.xml><?xml version="1.0" encoding="utf-8"?>
<dgm:dataModel xmlns:dgm="http://schemas.openxmlformats.org/drawingml/2006/diagram" xmlns:a="http://schemas.openxmlformats.org/drawingml/2006/main">
  <dgm:ptLst>
    <dgm:pt modelId="{E9D67DE1-A0C7-48BB-A7D5-91A5F04CA004}"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896B77C5-3A36-45F5-9F8A-066F8279A86E}">
      <dgm:prSet/>
      <dgm:spPr/>
      <dgm:t>
        <a:bodyPr/>
        <a:lstStyle/>
        <a:p>
          <a:pPr>
            <a:lnSpc>
              <a:spcPct val="100000"/>
            </a:lnSpc>
            <a:defRPr cap="all"/>
          </a:pPr>
          <a:r>
            <a:rPr lang="en-GB">
              <a:latin typeface="Calibri Light" panose="020F0302020204030204"/>
            </a:rPr>
            <a:t>Any</a:t>
          </a:r>
          <a:r>
            <a:rPr lang="en-GB"/>
            <a:t> experience that is unpleasant and causes, or has the potential to cause, someone distress and /or anxiety</a:t>
          </a:r>
          <a:endParaRPr lang="en-US"/>
        </a:p>
      </dgm:t>
    </dgm:pt>
    <dgm:pt modelId="{F6063B3E-D071-430E-869A-A821AEC013A4}" type="parTrans" cxnId="{D24F37CF-5BDE-4438-BF70-4F36BACAEB89}">
      <dgm:prSet/>
      <dgm:spPr/>
      <dgm:t>
        <a:bodyPr/>
        <a:lstStyle/>
        <a:p>
          <a:endParaRPr lang="en-US"/>
        </a:p>
      </dgm:t>
    </dgm:pt>
    <dgm:pt modelId="{0C744F61-9549-4A50-8690-472DAEF60C32}" type="sibTrans" cxnId="{D24F37CF-5BDE-4438-BF70-4F36BACAEB89}">
      <dgm:prSet/>
      <dgm:spPr/>
      <dgm:t>
        <a:bodyPr/>
        <a:lstStyle/>
        <a:p>
          <a:endParaRPr lang="en-US"/>
        </a:p>
      </dgm:t>
    </dgm:pt>
    <dgm:pt modelId="{8D10C928-69BC-42CF-BA58-0EA4A7D809D7}">
      <dgm:prSet/>
      <dgm:spPr/>
      <dgm:t>
        <a:bodyPr/>
        <a:lstStyle/>
        <a:p>
          <a:pPr>
            <a:lnSpc>
              <a:spcPct val="100000"/>
            </a:lnSpc>
            <a:defRPr cap="all"/>
          </a:pPr>
          <a:r>
            <a:rPr lang="en-GB"/>
            <a:t>An experience or event outside human understanding</a:t>
          </a:r>
          <a:endParaRPr lang="en-US"/>
        </a:p>
      </dgm:t>
    </dgm:pt>
    <dgm:pt modelId="{DBF3AC6F-2999-4097-8B40-58BC0A21FCDD}" type="parTrans" cxnId="{6E72DD3A-986B-4301-B56C-316D4EC08C42}">
      <dgm:prSet/>
      <dgm:spPr/>
      <dgm:t>
        <a:bodyPr/>
        <a:lstStyle/>
        <a:p>
          <a:endParaRPr lang="en-US"/>
        </a:p>
      </dgm:t>
    </dgm:pt>
    <dgm:pt modelId="{CD3109CA-E009-40A4-848C-7DF00D38A888}" type="sibTrans" cxnId="{6E72DD3A-986B-4301-B56C-316D4EC08C42}">
      <dgm:prSet/>
      <dgm:spPr/>
      <dgm:t>
        <a:bodyPr/>
        <a:lstStyle/>
        <a:p>
          <a:endParaRPr lang="en-US"/>
        </a:p>
      </dgm:t>
    </dgm:pt>
    <dgm:pt modelId="{4D1B6E67-E086-4C50-940A-070228519831}">
      <dgm:prSet/>
      <dgm:spPr/>
      <dgm:t>
        <a:bodyPr/>
        <a:lstStyle/>
        <a:p>
          <a:pPr>
            <a:lnSpc>
              <a:spcPct val="100000"/>
            </a:lnSpc>
            <a:defRPr cap="all"/>
          </a:pPr>
          <a:r>
            <a:rPr lang="en-GB"/>
            <a:t>Emotional shock following a stressful event or a physical injury</a:t>
          </a:r>
          <a:endParaRPr lang="en-US"/>
        </a:p>
      </dgm:t>
    </dgm:pt>
    <dgm:pt modelId="{C0CB9D16-C2AA-4BF3-8BC8-CDE76F1B9F03}" type="parTrans" cxnId="{D3FF9322-7DDD-477A-AD6F-52C78B7C2D07}">
      <dgm:prSet/>
      <dgm:spPr/>
      <dgm:t>
        <a:bodyPr/>
        <a:lstStyle/>
        <a:p>
          <a:endParaRPr lang="en-US"/>
        </a:p>
      </dgm:t>
    </dgm:pt>
    <dgm:pt modelId="{39C8D060-C526-4274-B98C-C2485412548D}" type="sibTrans" cxnId="{D3FF9322-7DDD-477A-AD6F-52C78B7C2D07}">
      <dgm:prSet/>
      <dgm:spPr/>
      <dgm:t>
        <a:bodyPr/>
        <a:lstStyle/>
        <a:p>
          <a:endParaRPr lang="en-US"/>
        </a:p>
      </dgm:t>
    </dgm:pt>
    <dgm:pt modelId="{BCC22F04-8055-416F-8647-C240735D4458}">
      <dgm:prSet/>
      <dgm:spPr/>
      <dgm:t>
        <a:bodyPr/>
        <a:lstStyle/>
        <a:p>
          <a:pPr>
            <a:lnSpc>
              <a:spcPct val="100000"/>
            </a:lnSpc>
            <a:defRPr cap="all"/>
          </a:pPr>
          <a:r>
            <a:rPr lang="en-GB"/>
            <a:t>An </a:t>
          </a:r>
          <a:r>
            <a:rPr lang="en-GB">
              <a:latin typeface="Calibri Light" panose="020F0302020204030204"/>
            </a:rPr>
            <a:t>emotoinal</a:t>
          </a:r>
          <a:r>
            <a:rPr lang="en-GB"/>
            <a:t> response to a </a:t>
          </a:r>
          <a:r>
            <a:rPr lang="en-GB">
              <a:latin typeface="Calibri Light" panose="020F0302020204030204"/>
            </a:rPr>
            <a:t>distressing</a:t>
          </a:r>
          <a:r>
            <a:rPr lang="en-GB"/>
            <a:t> event </a:t>
          </a:r>
          <a:r>
            <a:rPr lang="en-GB">
              <a:latin typeface="Calibri Light" panose="020F0302020204030204"/>
            </a:rPr>
            <a:t>or</a:t>
          </a:r>
          <a:r>
            <a:rPr lang="en-GB"/>
            <a:t> </a:t>
          </a:r>
          <a:r>
            <a:rPr lang="en-GB">
              <a:latin typeface="Calibri Light" panose="020F0302020204030204"/>
            </a:rPr>
            <a:t>situation</a:t>
          </a:r>
          <a:r>
            <a:rPr lang="en-GB"/>
            <a:t> that breaks a sense of security</a:t>
          </a:r>
          <a:endParaRPr lang="en-US"/>
        </a:p>
      </dgm:t>
    </dgm:pt>
    <dgm:pt modelId="{B3F773AD-DB7B-4D22-BF45-1279D059ABE6}" type="parTrans" cxnId="{30F982A5-FA98-4C0B-9960-34833EC14CF1}">
      <dgm:prSet/>
      <dgm:spPr/>
      <dgm:t>
        <a:bodyPr/>
        <a:lstStyle/>
        <a:p>
          <a:endParaRPr lang="en-US"/>
        </a:p>
      </dgm:t>
    </dgm:pt>
    <dgm:pt modelId="{0E7ABBED-0071-459A-B5E0-1647591542C3}" type="sibTrans" cxnId="{30F982A5-FA98-4C0B-9960-34833EC14CF1}">
      <dgm:prSet/>
      <dgm:spPr/>
      <dgm:t>
        <a:bodyPr/>
        <a:lstStyle/>
        <a:p>
          <a:endParaRPr lang="en-US"/>
        </a:p>
      </dgm:t>
    </dgm:pt>
    <dgm:pt modelId="{E4D184A7-68F9-4AD8-AFF3-EB5B5ACB4514}" type="pres">
      <dgm:prSet presAssocID="{E9D67DE1-A0C7-48BB-A7D5-91A5F04CA004}" presName="root" presStyleCnt="0">
        <dgm:presLayoutVars>
          <dgm:dir/>
          <dgm:resizeHandles val="exact"/>
        </dgm:presLayoutVars>
      </dgm:prSet>
      <dgm:spPr/>
    </dgm:pt>
    <dgm:pt modelId="{9AB84B0A-71E1-4492-990B-DE7E81F32310}" type="pres">
      <dgm:prSet presAssocID="{896B77C5-3A36-45F5-9F8A-066F8279A86E}" presName="compNode" presStyleCnt="0"/>
      <dgm:spPr/>
    </dgm:pt>
    <dgm:pt modelId="{C3151216-2FEC-45B7-A0B7-A41BE86B219F}" type="pres">
      <dgm:prSet presAssocID="{896B77C5-3A36-45F5-9F8A-066F8279A86E}" presName="iconBgRect" presStyleLbl="bgShp" presStyleIdx="0" presStyleCnt="4"/>
      <dgm:spPr>
        <a:prstGeom prst="round2DiagRect">
          <a:avLst>
            <a:gd name="adj1" fmla="val 29727"/>
            <a:gd name="adj2" fmla="val 0"/>
          </a:avLst>
        </a:prstGeom>
      </dgm:spPr>
    </dgm:pt>
    <dgm:pt modelId="{083E9589-DE9A-4F2E-8511-576AB26FCD9D}" type="pres">
      <dgm:prSet presAssocID="{896B77C5-3A36-45F5-9F8A-066F8279A86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nger"/>
        </a:ext>
      </dgm:extLst>
    </dgm:pt>
    <dgm:pt modelId="{08E63C1E-32BE-4EA8-80EE-C244E982A819}" type="pres">
      <dgm:prSet presAssocID="{896B77C5-3A36-45F5-9F8A-066F8279A86E}" presName="spaceRect" presStyleCnt="0"/>
      <dgm:spPr/>
    </dgm:pt>
    <dgm:pt modelId="{8DADCA95-2074-460A-8835-10168C540C40}" type="pres">
      <dgm:prSet presAssocID="{896B77C5-3A36-45F5-9F8A-066F8279A86E}" presName="textRect" presStyleLbl="revTx" presStyleIdx="0" presStyleCnt="4">
        <dgm:presLayoutVars>
          <dgm:chMax val="1"/>
          <dgm:chPref val="1"/>
        </dgm:presLayoutVars>
      </dgm:prSet>
      <dgm:spPr/>
    </dgm:pt>
    <dgm:pt modelId="{555B85FF-143E-4818-8B09-014EF6210051}" type="pres">
      <dgm:prSet presAssocID="{0C744F61-9549-4A50-8690-472DAEF60C32}" presName="sibTrans" presStyleCnt="0"/>
      <dgm:spPr/>
    </dgm:pt>
    <dgm:pt modelId="{AF0A179A-7F79-47EC-B3D5-A11743E12830}" type="pres">
      <dgm:prSet presAssocID="{8D10C928-69BC-42CF-BA58-0EA4A7D809D7}" presName="compNode" presStyleCnt="0"/>
      <dgm:spPr/>
    </dgm:pt>
    <dgm:pt modelId="{2AE6C17F-4DD0-401E-B84E-BF8E5107802A}" type="pres">
      <dgm:prSet presAssocID="{8D10C928-69BC-42CF-BA58-0EA4A7D809D7}" presName="iconBgRect" presStyleLbl="bgShp" presStyleIdx="1" presStyleCnt="4"/>
      <dgm:spPr>
        <a:prstGeom prst="round2DiagRect">
          <a:avLst>
            <a:gd name="adj1" fmla="val 29727"/>
            <a:gd name="adj2" fmla="val 0"/>
          </a:avLst>
        </a:prstGeom>
      </dgm:spPr>
    </dgm:pt>
    <dgm:pt modelId="{D04E4A44-2195-4C22-B531-DA4F95AAD38C}" type="pres">
      <dgm:prSet presAssocID="{8D10C928-69BC-42CF-BA58-0EA4A7D809D7}"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3A4F0E8A-F3E0-4A44-87FD-EA4C1D418A1E}" type="pres">
      <dgm:prSet presAssocID="{8D10C928-69BC-42CF-BA58-0EA4A7D809D7}" presName="spaceRect" presStyleCnt="0"/>
      <dgm:spPr/>
    </dgm:pt>
    <dgm:pt modelId="{B7042C4E-A52C-4CA7-B72B-562746F5F132}" type="pres">
      <dgm:prSet presAssocID="{8D10C928-69BC-42CF-BA58-0EA4A7D809D7}" presName="textRect" presStyleLbl="revTx" presStyleIdx="1" presStyleCnt="4">
        <dgm:presLayoutVars>
          <dgm:chMax val="1"/>
          <dgm:chPref val="1"/>
        </dgm:presLayoutVars>
      </dgm:prSet>
      <dgm:spPr/>
    </dgm:pt>
    <dgm:pt modelId="{CA224E2B-9E30-4998-A4BC-776B02B7FA1E}" type="pres">
      <dgm:prSet presAssocID="{CD3109CA-E009-40A4-848C-7DF00D38A888}" presName="sibTrans" presStyleCnt="0"/>
      <dgm:spPr/>
    </dgm:pt>
    <dgm:pt modelId="{94CECFD6-1E44-4647-930A-38C59258289A}" type="pres">
      <dgm:prSet presAssocID="{4D1B6E67-E086-4C50-940A-070228519831}" presName="compNode" presStyleCnt="0"/>
      <dgm:spPr/>
    </dgm:pt>
    <dgm:pt modelId="{6987F631-4F9F-4EBC-A13D-C6145384683A}" type="pres">
      <dgm:prSet presAssocID="{4D1B6E67-E086-4C50-940A-070228519831}" presName="iconBgRect" presStyleLbl="bgShp" presStyleIdx="2" presStyleCnt="4"/>
      <dgm:spPr>
        <a:prstGeom prst="round2DiagRect">
          <a:avLst>
            <a:gd name="adj1" fmla="val 29727"/>
            <a:gd name="adj2" fmla="val 0"/>
          </a:avLst>
        </a:prstGeom>
      </dgm:spPr>
    </dgm:pt>
    <dgm:pt modelId="{F104B7EA-FE0B-4C94-957A-612DD1E37575}" type="pres">
      <dgm:prSet presAssocID="{4D1B6E67-E086-4C50-940A-07022851983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rain in head"/>
        </a:ext>
      </dgm:extLst>
    </dgm:pt>
    <dgm:pt modelId="{20CE804A-B6BD-4255-8B2D-233B7FD6ACAE}" type="pres">
      <dgm:prSet presAssocID="{4D1B6E67-E086-4C50-940A-070228519831}" presName="spaceRect" presStyleCnt="0"/>
      <dgm:spPr/>
    </dgm:pt>
    <dgm:pt modelId="{F8434A7B-64B6-441C-ABFC-062EC006EDF8}" type="pres">
      <dgm:prSet presAssocID="{4D1B6E67-E086-4C50-940A-070228519831}" presName="textRect" presStyleLbl="revTx" presStyleIdx="2" presStyleCnt="4">
        <dgm:presLayoutVars>
          <dgm:chMax val="1"/>
          <dgm:chPref val="1"/>
        </dgm:presLayoutVars>
      </dgm:prSet>
      <dgm:spPr/>
    </dgm:pt>
    <dgm:pt modelId="{3E1D2D8D-A970-4C6D-B50E-8D53D195E6BB}" type="pres">
      <dgm:prSet presAssocID="{39C8D060-C526-4274-B98C-C2485412548D}" presName="sibTrans" presStyleCnt="0"/>
      <dgm:spPr/>
    </dgm:pt>
    <dgm:pt modelId="{F34775C8-31B9-414F-82EE-7EDC68C774EC}" type="pres">
      <dgm:prSet presAssocID="{BCC22F04-8055-416F-8647-C240735D4458}" presName="compNode" presStyleCnt="0"/>
      <dgm:spPr/>
    </dgm:pt>
    <dgm:pt modelId="{30847FC6-0F3C-44DA-B6C9-4EF8A7B06A31}" type="pres">
      <dgm:prSet presAssocID="{BCC22F04-8055-416F-8647-C240735D4458}" presName="iconBgRect" presStyleLbl="bgShp" presStyleIdx="3" presStyleCnt="4"/>
      <dgm:spPr>
        <a:prstGeom prst="round2DiagRect">
          <a:avLst>
            <a:gd name="adj1" fmla="val 29727"/>
            <a:gd name="adj2" fmla="val 0"/>
          </a:avLst>
        </a:prstGeom>
      </dgm:spPr>
    </dgm:pt>
    <dgm:pt modelId="{F080DE3F-C2B1-40AF-B2EA-5D74D2AB8CCF}" type="pres">
      <dgm:prSet presAssocID="{BCC22F04-8055-416F-8647-C240735D4458}"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ick"/>
        </a:ext>
      </dgm:extLst>
    </dgm:pt>
    <dgm:pt modelId="{88325FAE-45A3-4D1B-8B3B-DC47C2FA5F55}" type="pres">
      <dgm:prSet presAssocID="{BCC22F04-8055-416F-8647-C240735D4458}" presName="spaceRect" presStyleCnt="0"/>
      <dgm:spPr/>
    </dgm:pt>
    <dgm:pt modelId="{685CD8C8-CAF2-493B-8D42-89F56569BC3A}" type="pres">
      <dgm:prSet presAssocID="{BCC22F04-8055-416F-8647-C240735D4458}" presName="textRect" presStyleLbl="revTx" presStyleIdx="3" presStyleCnt="4">
        <dgm:presLayoutVars>
          <dgm:chMax val="1"/>
          <dgm:chPref val="1"/>
        </dgm:presLayoutVars>
      </dgm:prSet>
      <dgm:spPr/>
    </dgm:pt>
  </dgm:ptLst>
  <dgm:cxnLst>
    <dgm:cxn modelId="{D21ED620-A9E9-4303-ADFF-AD763D7495AC}" type="presOf" srcId="{BCC22F04-8055-416F-8647-C240735D4458}" destId="{685CD8C8-CAF2-493B-8D42-89F56569BC3A}" srcOrd="0" destOrd="0" presId="urn:microsoft.com/office/officeart/2018/5/layout/IconLeafLabelList"/>
    <dgm:cxn modelId="{D3FF9322-7DDD-477A-AD6F-52C78B7C2D07}" srcId="{E9D67DE1-A0C7-48BB-A7D5-91A5F04CA004}" destId="{4D1B6E67-E086-4C50-940A-070228519831}" srcOrd="2" destOrd="0" parTransId="{C0CB9D16-C2AA-4BF3-8BC8-CDE76F1B9F03}" sibTransId="{39C8D060-C526-4274-B98C-C2485412548D}"/>
    <dgm:cxn modelId="{DDAEAA39-A036-430D-B17F-CF7270863717}" type="presOf" srcId="{4D1B6E67-E086-4C50-940A-070228519831}" destId="{F8434A7B-64B6-441C-ABFC-062EC006EDF8}" srcOrd="0" destOrd="0" presId="urn:microsoft.com/office/officeart/2018/5/layout/IconLeafLabelList"/>
    <dgm:cxn modelId="{6E72DD3A-986B-4301-B56C-316D4EC08C42}" srcId="{E9D67DE1-A0C7-48BB-A7D5-91A5F04CA004}" destId="{8D10C928-69BC-42CF-BA58-0EA4A7D809D7}" srcOrd="1" destOrd="0" parTransId="{DBF3AC6F-2999-4097-8B40-58BC0A21FCDD}" sibTransId="{CD3109CA-E009-40A4-848C-7DF00D38A888}"/>
    <dgm:cxn modelId="{2E7FD250-20FC-4A82-8D55-CC89765611B9}" type="presOf" srcId="{8D10C928-69BC-42CF-BA58-0EA4A7D809D7}" destId="{B7042C4E-A52C-4CA7-B72B-562746F5F132}" srcOrd="0" destOrd="0" presId="urn:microsoft.com/office/officeart/2018/5/layout/IconLeafLabelList"/>
    <dgm:cxn modelId="{59B04D8F-8952-4175-A0AF-0055C1285DF7}" type="presOf" srcId="{E9D67DE1-A0C7-48BB-A7D5-91A5F04CA004}" destId="{E4D184A7-68F9-4AD8-AFF3-EB5B5ACB4514}" srcOrd="0" destOrd="0" presId="urn:microsoft.com/office/officeart/2018/5/layout/IconLeafLabelList"/>
    <dgm:cxn modelId="{30F982A5-FA98-4C0B-9960-34833EC14CF1}" srcId="{E9D67DE1-A0C7-48BB-A7D5-91A5F04CA004}" destId="{BCC22F04-8055-416F-8647-C240735D4458}" srcOrd="3" destOrd="0" parTransId="{B3F773AD-DB7B-4D22-BF45-1279D059ABE6}" sibTransId="{0E7ABBED-0071-459A-B5E0-1647591542C3}"/>
    <dgm:cxn modelId="{8E28B3B7-D567-4C05-BD9D-22CABC3B3B2F}" type="presOf" srcId="{896B77C5-3A36-45F5-9F8A-066F8279A86E}" destId="{8DADCA95-2074-460A-8835-10168C540C40}" srcOrd="0" destOrd="0" presId="urn:microsoft.com/office/officeart/2018/5/layout/IconLeafLabelList"/>
    <dgm:cxn modelId="{D24F37CF-5BDE-4438-BF70-4F36BACAEB89}" srcId="{E9D67DE1-A0C7-48BB-A7D5-91A5F04CA004}" destId="{896B77C5-3A36-45F5-9F8A-066F8279A86E}" srcOrd="0" destOrd="0" parTransId="{F6063B3E-D071-430E-869A-A821AEC013A4}" sibTransId="{0C744F61-9549-4A50-8690-472DAEF60C32}"/>
    <dgm:cxn modelId="{DD535145-D721-446D-B266-6A700D7F8DFF}" type="presParOf" srcId="{E4D184A7-68F9-4AD8-AFF3-EB5B5ACB4514}" destId="{9AB84B0A-71E1-4492-990B-DE7E81F32310}" srcOrd="0" destOrd="0" presId="urn:microsoft.com/office/officeart/2018/5/layout/IconLeafLabelList"/>
    <dgm:cxn modelId="{2C0464EE-5BA4-460B-B1A1-9C8FE92A4410}" type="presParOf" srcId="{9AB84B0A-71E1-4492-990B-DE7E81F32310}" destId="{C3151216-2FEC-45B7-A0B7-A41BE86B219F}" srcOrd="0" destOrd="0" presId="urn:microsoft.com/office/officeart/2018/5/layout/IconLeafLabelList"/>
    <dgm:cxn modelId="{50DCAB30-3D57-43D2-A18E-110990EB9E43}" type="presParOf" srcId="{9AB84B0A-71E1-4492-990B-DE7E81F32310}" destId="{083E9589-DE9A-4F2E-8511-576AB26FCD9D}" srcOrd="1" destOrd="0" presId="urn:microsoft.com/office/officeart/2018/5/layout/IconLeafLabelList"/>
    <dgm:cxn modelId="{C943D3A7-62D3-41C5-9595-FD7923C5C59A}" type="presParOf" srcId="{9AB84B0A-71E1-4492-990B-DE7E81F32310}" destId="{08E63C1E-32BE-4EA8-80EE-C244E982A819}" srcOrd="2" destOrd="0" presId="urn:microsoft.com/office/officeart/2018/5/layout/IconLeafLabelList"/>
    <dgm:cxn modelId="{9EF97035-9D7A-4640-A705-EAFC12323D0E}" type="presParOf" srcId="{9AB84B0A-71E1-4492-990B-DE7E81F32310}" destId="{8DADCA95-2074-460A-8835-10168C540C40}" srcOrd="3" destOrd="0" presId="urn:microsoft.com/office/officeart/2018/5/layout/IconLeafLabelList"/>
    <dgm:cxn modelId="{807901A5-8A4C-449C-90D7-ACFF4B4CDF05}" type="presParOf" srcId="{E4D184A7-68F9-4AD8-AFF3-EB5B5ACB4514}" destId="{555B85FF-143E-4818-8B09-014EF6210051}" srcOrd="1" destOrd="0" presId="urn:microsoft.com/office/officeart/2018/5/layout/IconLeafLabelList"/>
    <dgm:cxn modelId="{5053D380-B090-4BC3-9A88-E67FBC268F42}" type="presParOf" srcId="{E4D184A7-68F9-4AD8-AFF3-EB5B5ACB4514}" destId="{AF0A179A-7F79-47EC-B3D5-A11743E12830}" srcOrd="2" destOrd="0" presId="urn:microsoft.com/office/officeart/2018/5/layout/IconLeafLabelList"/>
    <dgm:cxn modelId="{B194E68A-BF18-416B-9CCB-5B3E508212B9}" type="presParOf" srcId="{AF0A179A-7F79-47EC-B3D5-A11743E12830}" destId="{2AE6C17F-4DD0-401E-B84E-BF8E5107802A}" srcOrd="0" destOrd="0" presId="urn:microsoft.com/office/officeart/2018/5/layout/IconLeafLabelList"/>
    <dgm:cxn modelId="{36D2A4D9-8D67-4968-9F5D-8EE33F8926A7}" type="presParOf" srcId="{AF0A179A-7F79-47EC-B3D5-A11743E12830}" destId="{D04E4A44-2195-4C22-B531-DA4F95AAD38C}" srcOrd="1" destOrd="0" presId="urn:microsoft.com/office/officeart/2018/5/layout/IconLeafLabelList"/>
    <dgm:cxn modelId="{7B1A7110-06FB-40B8-A44F-14C3BBB92062}" type="presParOf" srcId="{AF0A179A-7F79-47EC-B3D5-A11743E12830}" destId="{3A4F0E8A-F3E0-4A44-87FD-EA4C1D418A1E}" srcOrd="2" destOrd="0" presId="urn:microsoft.com/office/officeart/2018/5/layout/IconLeafLabelList"/>
    <dgm:cxn modelId="{79AF4F30-AF05-4139-938D-55BB968AE38B}" type="presParOf" srcId="{AF0A179A-7F79-47EC-B3D5-A11743E12830}" destId="{B7042C4E-A52C-4CA7-B72B-562746F5F132}" srcOrd="3" destOrd="0" presId="urn:microsoft.com/office/officeart/2018/5/layout/IconLeafLabelList"/>
    <dgm:cxn modelId="{F472EA47-5DA2-4AFB-820F-E86A1912FD01}" type="presParOf" srcId="{E4D184A7-68F9-4AD8-AFF3-EB5B5ACB4514}" destId="{CA224E2B-9E30-4998-A4BC-776B02B7FA1E}" srcOrd="3" destOrd="0" presId="urn:microsoft.com/office/officeart/2018/5/layout/IconLeafLabelList"/>
    <dgm:cxn modelId="{21F7F003-76BB-48FC-A04A-ABAFF7478387}" type="presParOf" srcId="{E4D184A7-68F9-4AD8-AFF3-EB5B5ACB4514}" destId="{94CECFD6-1E44-4647-930A-38C59258289A}" srcOrd="4" destOrd="0" presId="urn:microsoft.com/office/officeart/2018/5/layout/IconLeafLabelList"/>
    <dgm:cxn modelId="{0B320353-B2EA-45EE-9398-7E4A99ADCF34}" type="presParOf" srcId="{94CECFD6-1E44-4647-930A-38C59258289A}" destId="{6987F631-4F9F-4EBC-A13D-C6145384683A}" srcOrd="0" destOrd="0" presId="urn:microsoft.com/office/officeart/2018/5/layout/IconLeafLabelList"/>
    <dgm:cxn modelId="{A878C651-6BD1-41F6-8268-92025AE61C6D}" type="presParOf" srcId="{94CECFD6-1E44-4647-930A-38C59258289A}" destId="{F104B7EA-FE0B-4C94-957A-612DD1E37575}" srcOrd="1" destOrd="0" presId="urn:microsoft.com/office/officeart/2018/5/layout/IconLeafLabelList"/>
    <dgm:cxn modelId="{DC1C71ED-624D-48F3-A18A-AB91260C9183}" type="presParOf" srcId="{94CECFD6-1E44-4647-930A-38C59258289A}" destId="{20CE804A-B6BD-4255-8B2D-233B7FD6ACAE}" srcOrd="2" destOrd="0" presId="urn:microsoft.com/office/officeart/2018/5/layout/IconLeafLabelList"/>
    <dgm:cxn modelId="{0EFB439B-B2D7-4E51-BF0C-C538D9960C57}" type="presParOf" srcId="{94CECFD6-1E44-4647-930A-38C59258289A}" destId="{F8434A7B-64B6-441C-ABFC-062EC006EDF8}" srcOrd="3" destOrd="0" presId="urn:microsoft.com/office/officeart/2018/5/layout/IconLeafLabelList"/>
    <dgm:cxn modelId="{6DB40DF3-21D1-4B2C-BAC1-917B01E8C50A}" type="presParOf" srcId="{E4D184A7-68F9-4AD8-AFF3-EB5B5ACB4514}" destId="{3E1D2D8D-A970-4C6D-B50E-8D53D195E6BB}" srcOrd="5" destOrd="0" presId="urn:microsoft.com/office/officeart/2018/5/layout/IconLeafLabelList"/>
    <dgm:cxn modelId="{256FB6ED-5543-4FFB-9CAE-5DAB56C099BF}" type="presParOf" srcId="{E4D184A7-68F9-4AD8-AFF3-EB5B5ACB4514}" destId="{F34775C8-31B9-414F-82EE-7EDC68C774EC}" srcOrd="6" destOrd="0" presId="urn:microsoft.com/office/officeart/2018/5/layout/IconLeafLabelList"/>
    <dgm:cxn modelId="{E62558DA-9E61-416D-95AE-407EAFF83896}" type="presParOf" srcId="{F34775C8-31B9-414F-82EE-7EDC68C774EC}" destId="{30847FC6-0F3C-44DA-B6C9-4EF8A7B06A31}" srcOrd="0" destOrd="0" presId="urn:microsoft.com/office/officeart/2018/5/layout/IconLeafLabelList"/>
    <dgm:cxn modelId="{08C71B15-7BE7-488F-B773-1802CF8EDA87}" type="presParOf" srcId="{F34775C8-31B9-414F-82EE-7EDC68C774EC}" destId="{F080DE3F-C2B1-40AF-B2EA-5D74D2AB8CCF}" srcOrd="1" destOrd="0" presId="urn:microsoft.com/office/officeart/2018/5/layout/IconLeafLabelList"/>
    <dgm:cxn modelId="{2BA7C8E2-A02F-4487-9367-9253F9E3E9AD}" type="presParOf" srcId="{F34775C8-31B9-414F-82EE-7EDC68C774EC}" destId="{88325FAE-45A3-4D1B-8B3B-DC47C2FA5F55}" srcOrd="2" destOrd="0" presId="urn:microsoft.com/office/officeart/2018/5/layout/IconLeafLabelList"/>
    <dgm:cxn modelId="{A894A21F-314B-4FF0-89D3-513A645F2127}" type="presParOf" srcId="{F34775C8-31B9-414F-82EE-7EDC68C774EC}" destId="{685CD8C8-CAF2-493B-8D42-89F56569BC3A}"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152D93-6371-43ED-B982-B6FE7D84526D}" type="doc">
      <dgm:prSet loTypeId="urn:microsoft.com/office/officeart/2016/7/layout/RepeatingBendingProcessNew" loCatId="process" qsTypeId="urn:microsoft.com/office/officeart/2005/8/quickstyle/simple4" qsCatId="simple" csTypeId="urn:microsoft.com/office/officeart/2005/8/colors/colorful2" csCatId="colorful"/>
      <dgm:spPr/>
      <dgm:t>
        <a:bodyPr/>
        <a:lstStyle/>
        <a:p>
          <a:endParaRPr lang="en-US"/>
        </a:p>
      </dgm:t>
    </dgm:pt>
    <dgm:pt modelId="{5C55DCAE-F22C-4E8B-B4C4-19E96DB67A03}">
      <dgm:prSet/>
      <dgm:spPr/>
      <dgm:t>
        <a:bodyPr/>
        <a:lstStyle/>
        <a:p>
          <a:r>
            <a:rPr lang="en-GB"/>
            <a:t>Trauma is stored and stuck in the </a:t>
          </a:r>
          <a:r>
            <a:rPr lang="en-GB">
              <a:latin typeface="Calibri Light" panose="020F0302020204030204"/>
            </a:rPr>
            <a:t>brain's</a:t>
          </a:r>
          <a:r>
            <a:rPr lang="en-GB"/>
            <a:t> neural </a:t>
          </a:r>
          <a:r>
            <a:rPr lang="en-GB">
              <a:latin typeface="Calibri Light" panose="020F0302020204030204"/>
            </a:rPr>
            <a:t>network</a:t>
          </a:r>
          <a:endParaRPr lang="en-US"/>
        </a:p>
      </dgm:t>
    </dgm:pt>
    <dgm:pt modelId="{40AB79B6-AAA9-4D2C-A423-6E2963FC9376}" type="parTrans" cxnId="{56A667F7-0B2E-448F-9F79-6FA79DD6E85A}">
      <dgm:prSet/>
      <dgm:spPr/>
      <dgm:t>
        <a:bodyPr/>
        <a:lstStyle/>
        <a:p>
          <a:endParaRPr lang="en-US"/>
        </a:p>
      </dgm:t>
    </dgm:pt>
    <dgm:pt modelId="{165E1900-1B69-4CD8-A853-D8115BBE7D19}" type="sibTrans" cxnId="{56A667F7-0B2E-448F-9F79-6FA79DD6E85A}">
      <dgm:prSet/>
      <dgm:spPr/>
      <dgm:t>
        <a:bodyPr/>
        <a:lstStyle/>
        <a:p>
          <a:endParaRPr lang="en-US"/>
        </a:p>
      </dgm:t>
    </dgm:pt>
    <dgm:pt modelId="{4D59BE12-AA33-4BCF-AAC0-BFCD04D6EF72}">
      <dgm:prSet/>
      <dgm:spPr/>
      <dgm:t>
        <a:bodyPr/>
        <a:lstStyle/>
        <a:p>
          <a:pPr rtl="0"/>
          <a:r>
            <a:rPr lang="en-GB"/>
            <a:t>Adaptive information processing is impaired</a:t>
          </a:r>
          <a:r>
            <a:rPr lang="en-GB">
              <a:latin typeface="Calibri Light" panose="020F0302020204030204"/>
            </a:rPr>
            <a:t>, so</a:t>
          </a:r>
          <a:r>
            <a:rPr lang="en-GB"/>
            <a:t> experiences are inadequately processed</a:t>
          </a:r>
          <a:endParaRPr lang="en-US"/>
        </a:p>
      </dgm:t>
    </dgm:pt>
    <dgm:pt modelId="{1CDCE95E-4E89-4CC6-A113-0844257FDEC9}" type="parTrans" cxnId="{5F8BCB25-7284-4169-8BF5-52261976A426}">
      <dgm:prSet/>
      <dgm:spPr/>
      <dgm:t>
        <a:bodyPr/>
        <a:lstStyle/>
        <a:p>
          <a:endParaRPr lang="en-US"/>
        </a:p>
      </dgm:t>
    </dgm:pt>
    <dgm:pt modelId="{2E033153-FAD9-4AAF-A78F-6A8C0121DC37}" type="sibTrans" cxnId="{5F8BCB25-7284-4169-8BF5-52261976A426}">
      <dgm:prSet/>
      <dgm:spPr/>
      <dgm:t>
        <a:bodyPr/>
        <a:lstStyle/>
        <a:p>
          <a:endParaRPr lang="en-US"/>
        </a:p>
      </dgm:t>
    </dgm:pt>
    <dgm:pt modelId="{D3A9FAC8-0633-4C2C-8B1F-134CF78C933F}">
      <dgm:prSet/>
      <dgm:spPr/>
      <dgm:t>
        <a:bodyPr/>
        <a:lstStyle/>
        <a:p>
          <a:r>
            <a:rPr lang="en-GB"/>
            <a:t>Information is maladaptively encoded and linked </a:t>
          </a:r>
          <a:r>
            <a:rPr lang="en-GB" err="1"/>
            <a:t>dysfunctionally</a:t>
          </a:r>
          <a:r>
            <a:rPr lang="en-GB"/>
            <a:t> within emotional, cognitive, somatosensory, and temporal </a:t>
          </a:r>
          <a:r>
            <a:rPr lang="en-GB">
              <a:latin typeface="Calibri Light" panose="020F0302020204030204"/>
            </a:rPr>
            <a:t>systems</a:t>
          </a:r>
          <a:endParaRPr lang="en-US"/>
        </a:p>
      </dgm:t>
    </dgm:pt>
    <dgm:pt modelId="{96C413D4-0AE9-484A-8CC6-322C638A74EF}" type="parTrans" cxnId="{11D02CEE-49DD-4222-80D5-1286C1350373}">
      <dgm:prSet/>
      <dgm:spPr/>
      <dgm:t>
        <a:bodyPr/>
        <a:lstStyle/>
        <a:p>
          <a:endParaRPr lang="en-US"/>
        </a:p>
      </dgm:t>
    </dgm:pt>
    <dgm:pt modelId="{7D35BB97-8908-4603-BDD2-BF1CB21EE7DD}" type="sibTrans" cxnId="{11D02CEE-49DD-4222-80D5-1286C1350373}">
      <dgm:prSet/>
      <dgm:spPr/>
      <dgm:t>
        <a:bodyPr/>
        <a:lstStyle/>
        <a:p>
          <a:endParaRPr lang="en-US"/>
        </a:p>
      </dgm:t>
    </dgm:pt>
    <dgm:pt modelId="{66A7CA96-FF30-4E1E-A74F-627DDB82CD72}">
      <dgm:prSet/>
      <dgm:spPr/>
      <dgm:t>
        <a:bodyPr/>
        <a:lstStyle/>
        <a:p>
          <a:pPr rtl="0"/>
          <a:r>
            <a:rPr lang="en-GB"/>
            <a:t>Memories become susceptible to dysfunctional recall with respect to time, place, and context and may be experienced in fragmented form</a:t>
          </a:r>
          <a:endParaRPr lang="en-US"/>
        </a:p>
      </dgm:t>
    </dgm:pt>
    <dgm:pt modelId="{548C5F23-E9E9-43A8-90FE-E2C05EE586F7}" type="parTrans" cxnId="{1D5D0060-C535-456F-9AB6-54D0C33C0C09}">
      <dgm:prSet/>
      <dgm:spPr/>
      <dgm:t>
        <a:bodyPr/>
        <a:lstStyle/>
        <a:p>
          <a:endParaRPr lang="en-US"/>
        </a:p>
      </dgm:t>
    </dgm:pt>
    <dgm:pt modelId="{C89D1B61-B1AF-4290-937A-E46A0CFA4A3B}" type="sibTrans" cxnId="{1D5D0060-C535-456F-9AB6-54D0C33C0C09}">
      <dgm:prSet/>
      <dgm:spPr/>
      <dgm:t>
        <a:bodyPr/>
        <a:lstStyle/>
        <a:p>
          <a:endParaRPr lang="en-US"/>
        </a:p>
      </dgm:t>
    </dgm:pt>
    <dgm:pt modelId="{D76FA651-52C8-4290-B476-6CBCB4889436}">
      <dgm:prSet/>
      <dgm:spPr/>
      <dgm:t>
        <a:bodyPr/>
        <a:lstStyle/>
        <a:p>
          <a:r>
            <a:rPr lang="en-GB"/>
            <a:t>New information, positive experiences and affects</a:t>
          </a:r>
          <a:r>
            <a:rPr lang="en-GB">
              <a:latin typeface="Calibri Light" panose="020F0302020204030204"/>
            </a:rPr>
            <a:t>,</a:t>
          </a:r>
          <a:r>
            <a:rPr lang="en-GB"/>
            <a:t> are unable to functionally connect with the disturbing memory</a:t>
          </a:r>
          <a:endParaRPr lang="en-US"/>
        </a:p>
      </dgm:t>
    </dgm:pt>
    <dgm:pt modelId="{1F764985-4C70-4E6B-A729-C2E09C975364}" type="parTrans" cxnId="{C779192B-5DEE-4D94-B98D-69B5853E645D}">
      <dgm:prSet/>
      <dgm:spPr/>
      <dgm:t>
        <a:bodyPr/>
        <a:lstStyle/>
        <a:p>
          <a:endParaRPr lang="en-US"/>
        </a:p>
      </dgm:t>
    </dgm:pt>
    <dgm:pt modelId="{C8E577B6-BB25-4F82-8825-9289A35B048F}" type="sibTrans" cxnId="{C779192B-5DEE-4D94-B98D-69B5853E645D}">
      <dgm:prSet/>
      <dgm:spPr/>
      <dgm:t>
        <a:bodyPr/>
        <a:lstStyle/>
        <a:p>
          <a:endParaRPr lang="en-US"/>
        </a:p>
      </dgm:t>
    </dgm:pt>
    <dgm:pt modelId="{877FDFCD-C5C0-4E40-91A0-19B17575A69B}">
      <dgm:prSet/>
      <dgm:spPr/>
      <dgm:t>
        <a:bodyPr/>
        <a:lstStyle/>
        <a:p>
          <a:r>
            <a:rPr lang="en-GB"/>
            <a:t>The goal is to add adaptive emotions to the neural network</a:t>
          </a:r>
          <a:endParaRPr lang="en-US"/>
        </a:p>
      </dgm:t>
    </dgm:pt>
    <dgm:pt modelId="{4ABE89BA-65D9-40FF-83EE-C67C29F48C12}" type="parTrans" cxnId="{C127C700-B1B9-4115-9258-DD0878D83BDF}">
      <dgm:prSet/>
      <dgm:spPr/>
      <dgm:t>
        <a:bodyPr/>
        <a:lstStyle/>
        <a:p>
          <a:endParaRPr lang="en-US"/>
        </a:p>
      </dgm:t>
    </dgm:pt>
    <dgm:pt modelId="{0B60DCAE-3ACA-43FD-9052-7BA5B051FD1A}" type="sibTrans" cxnId="{C127C700-B1B9-4115-9258-DD0878D83BDF}">
      <dgm:prSet/>
      <dgm:spPr/>
      <dgm:t>
        <a:bodyPr/>
        <a:lstStyle/>
        <a:p>
          <a:endParaRPr lang="en-US"/>
        </a:p>
      </dgm:t>
    </dgm:pt>
    <dgm:pt modelId="{CB2570EF-F6F0-418E-8703-FDC779250598}">
      <dgm:prSet/>
      <dgm:spPr/>
      <dgm:t>
        <a:bodyPr/>
        <a:lstStyle/>
        <a:p>
          <a:pPr rtl="0"/>
          <a:r>
            <a:rPr lang="en-GB"/>
            <a:t>Bilateral stimulation (BLS) is a process that </a:t>
          </a:r>
          <a:r>
            <a:rPr lang="en-GB">
              <a:latin typeface="Calibri Light" panose="020F0302020204030204"/>
            </a:rPr>
            <a:t>has the ability to access memory neural pathways and develop</a:t>
          </a:r>
          <a:r>
            <a:rPr lang="en-GB"/>
            <a:t> new </a:t>
          </a:r>
          <a:r>
            <a:rPr lang="en-GB">
              <a:latin typeface="Calibri Light" panose="020F0302020204030204"/>
            </a:rPr>
            <a:t>ones</a:t>
          </a:r>
          <a:endParaRPr lang="en-GB"/>
        </a:p>
      </dgm:t>
    </dgm:pt>
    <dgm:pt modelId="{F0644778-39E5-43F3-A335-8D1CAACEA412}" type="parTrans" cxnId="{B5CD018A-3D58-4779-921E-11349A0E4FBB}">
      <dgm:prSet/>
      <dgm:spPr/>
      <dgm:t>
        <a:bodyPr/>
        <a:lstStyle/>
        <a:p>
          <a:endParaRPr lang="en-US"/>
        </a:p>
      </dgm:t>
    </dgm:pt>
    <dgm:pt modelId="{0750CC4C-3D02-4023-AB71-983847EABDDA}" type="sibTrans" cxnId="{B5CD018A-3D58-4779-921E-11349A0E4FBB}">
      <dgm:prSet/>
      <dgm:spPr/>
      <dgm:t>
        <a:bodyPr/>
        <a:lstStyle/>
        <a:p>
          <a:endParaRPr lang="en-US"/>
        </a:p>
      </dgm:t>
    </dgm:pt>
    <dgm:pt modelId="{0938CD57-DE80-4CEB-9813-8E6C5D20DB01}">
      <dgm:prSet/>
      <dgm:spPr/>
      <dgm:t>
        <a:bodyPr/>
        <a:lstStyle/>
        <a:p>
          <a:r>
            <a:rPr lang="en-GB"/>
            <a:t>Reprocessing of the trauma and a reduction of associated </a:t>
          </a:r>
          <a:r>
            <a:rPr lang="en-GB">
              <a:latin typeface="Calibri Light" panose="020F0302020204030204"/>
            </a:rPr>
            <a:t>emotion</a:t>
          </a:r>
          <a:r>
            <a:rPr lang="en-GB"/>
            <a:t>, creates new associations with memories and increases adaptive behaviours</a:t>
          </a:r>
          <a:endParaRPr lang="en-US"/>
        </a:p>
      </dgm:t>
    </dgm:pt>
    <dgm:pt modelId="{AA61A294-5175-41A1-A265-6A516E896CBA}" type="parTrans" cxnId="{FB5BAACA-7AD0-4388-9587-ACE8435498D2}">
      <dgm:prSet/>
      <dgm:spPr/>
      <dgm:t>
        <a:bodyPr/>
        <a:lstStyle/>
        <a:p>
          <a:endParaRPr lang="en-US"/>
        </a:p>
      </dgm:t>
    </dgm:pt>
    <dgm:pt modelId="{3ECD9CD4-5246-43C8-BE3A-0C4CA7572D63}" type="sibTrans" cxnId="{FB5BAACA-7AD0-4388-9587-ACE8435498D2}">
      <dgm:prSet/>
      <dgm:spPr/>
      <dgm:t>
        <a:bodyPr/>
        <a:lstStyle/>
        <a:p>
          <a:endParaRPr lang="en-US"/>
        </a:p>
      </dgm:t>
    </dgm:pt>
    <dgm:pt modelId="{0A7B45CE-6D21-442F-B623-D2E6A1D0FC82}" type="pres">
      <dgm:prSet presAssocID="{F4152D93-6371-43ED-B982-B6FE7D84526D}" presName="Name0" presStyleCnt="0">
        <dgm:presLayoutVars>
          <dgm:dir/>
          <dgm:resizeHandles val="exact"/>
        </dgm:presLayoutVars>
      </dgm:prSet>
      <dgm:spPr/>
    </dgm:pt>
    <dgm:pt modelId="{70AF174B-9F03-437D-BAEB-077DFB3E66B0}" type="pres">
      <dgm:prSet presAssocID="{5C55DCAE-F22C-4E8B-B4C4-19E96DB67A03}" presName="node" presStyleLbl="node1" presStyleIdx="0" presStyleCnt="8">
        <dgm:presLayoutVars>
          <dgm:bulletEnabled val="1"/>
        </dgm:presLayoutVars>
      </dgm:prSet>
      <dgm:spPr/>
    </dgm:pt>
    <dgm:pt modelId="{6D93086C-919B-4DA0-BC5A-98DD8C289AC8}" type="pres">
      <dgm:prSet presAssocID="{165E1900-1B69-4CD8-A853-D8115BBE7D19}" presName="sibTrans" presStyleLbl="sibTrans1D1" presStyleIdx="0" presStyleCnt="7"/>
      <dgm:spPr/>
    </dgm:pt>
    <dgm:pt modelId="{D55218EF-3A7F-4D72-8040-6A000930EAF3}" type="pres">
      <dgm:prSet presAssocID="{165E1900-1B69-4CD8-A853-D8115BBE7D19}" presName="connectorText" presStyleLbl="sibTrans1D1" presStyleIdx="0" presStyleCnt="7"/>
      <dgm:spPr/>
    </dgm:pt>
    <dgm:pt modelId="{F0397BBF-12F8-4EE9-AC6C-9F4D1E2CB902}" type="pres">
      <dgm:prSet presAssocID="{4D59BE12-AA33-4BCF-AAC0-BFCD04D6EF72}" presName="node" presStyleLbl="node1" presStyleIdx="1" presStyleCnt="8">
        <dgm:presLayoutVars>
          <dgm:bulletEnabled val="1"/>
        </dgm:presLayoutVars>
      </dgm:prSet>
      <dgm:spPr/>
    </dgm:pt>
    <dgm:pt modelId="{32A45FC0-E247-4CBF-9461-5B3C7F301E49}" type="pres">
      <dgm:prSet presAssocID="{2E033153-FAD9-4AAF-A78F-6A8C0121DC37}" presName="sibTrans" presStyleLbl="sibTrans1D1" presStyleIdx="1" presStyleCnt="7"/>
      <dgm:spPr/>
    </dgm:pt>
    <dgm:pt modelId="{C60A5EF3-5F2E-4AAA-AE0D-FEBE8682922E}" type="pres">
      <dgm:prSet presAssocID="{2E033153-FAD9-4AAF-A78F-6A8C0121DC37}" presName="connectorText" presStyleLbl="sibTrans1D1" presStyleIdx="1" presStyleCnt="7"/>
      <dgm:spPr/>
    </dgm:pt>
    <dgm:pt modelId="{E4BE9DEE-1D68-4E35-92D7-302901C0828A}" type="pres">
      <dgm:prSet presAssocID="{D3A9FAC8-0633-4C2C-8B1F-134CF78C933F}" presName="node" presStyleLbl="node1" presStyleIdx="2" presStyleCnt="8">
        <dgm:presLayoutVars>
          <dgm:bulletEnabled val="1"/>
        </dgm:presLayoutVars>
      </dgm:prSet>
      <dgm:spPr/>
    </dgm:pt>
    <dgm:pt modelId="{8D549C47-2546-4263-8442-8CBA6789A9DD}" type="pres">
      <dgm:prSet presAssocID="{7D35BB97-8908-4603-BDD2-BF1CB21EE7DD}" presName="sibTrans" presStyleLbl="sibTrans1D1" presStyleIdx="2" presStyleCnt="7"/>
      <dgm:spPr/>
    </dgm:pt>
    <dgm:pt modelId="{562CF1B6-B643-43B0-85D1-9A3B1152E93C}" type="pres">
      <dgm:prSet presAssocID="{7D35BB97-8908-4603-BDD2-BF1CB21EE7DD}" presName="connectorText" presStyleLbl="sibTrans1D1" presStyleIdx="2" presStyleCnt="7"/>
      <dgm:spPr/>
    </dgm:pt>
    <dgm:pt modelId="{5D92F5DE-C40D-4DB4-96E7-CCAF2CBAA802}" type="pres">
      <dgm:prSet presAssocID="{66A7CA96-FF30-4E1E-A74F-627DDB82CD72}" presName="node" presStyleLbl="node1" presStyleIdx="3" presStyleCnt="8">
        <dgm:presLayoutVars>
          <dgm:bulletEnabled val="1"/>
        </dgm:presLayoutVars>
      </dgm:prSet>
      <dgm:spPr/>
    </dgm:pt>
    <dgm:pt modelId="{01DEFCD7-350E-46A3-A106-FD39FF5D3736}" type="pres">
      <dgm:prSet presAssocID="{C89D1B61-B1AF-4290-937A-E46A0CFA4A3B}" presName="sibTrans" presStyleLbl="sibTrans1D1" presStyleIdx="3" presStyleCnt="7"/>
      <dgm:spPr/>
    </dgm:pt>
    <dgm:pt modelId="{C85D5F16-6BAC-4D59-90EA-B5967C911BA8}" type="pres">
      <dgm:prSet presAssocID="{C89D1B61-B1AF-4290-937A-E46A0CFA4A3B}" presName="connectorText" presStyleLbl="sibTrans1D1" presStyleIdx="3" presStyleCnt="7"/>
      <dgm:spPr/>
    </dgm:pt>
    <dgm:pt modelId="{94DE1A54-2C21-4B3A-879C-2BBDFEA9A719}" type="pres">
      <dgm:prSet presAssocID="{D76FA651-52C8-4290-B476-6CBCB4889436}" presName="node" presStyleLbl="node1" presStyleIdx="4" presStyleCnt="8">
        <dgm:presLayoutVars>
          <dgm:bulletEnabled val="1"/>
        </dgm:presLayoutVars>
      </dgm:prSet>
      <dgm:spPr/>
    </dgm:pt>
    <dgm:pt modelId="{EFD6BDF2-8733-4E77-A318-5D6512F121FE}" type="pres">
      <dgm:prSet presAssocID="{C8E577B6-BB25-4F82-8825-9289A35B048F}" presName="sibTrans" presStyleLbl="sibTrans1D1" presStyleIdx="4" presStyleCnt="7"/>
      <dgm:spPr/>
    </dgm:pt>
    <dgm:pt modelId="{44E5DCDF-EE35-43DF-9036-F2EEDE098F68}" type="pres">
      <dgm:prSet presAssocID="{C8E577B6-BB25-4F82-8825-9289A35B048F}" presName="connectorText" presStyleLbl="sibTrans1D1" presStyleIdx="4" presStyleCnt="7"/>
      <dgm:spPr/>
    </dgm:pt>
    <dgm:pt modelId="{C69B6D1E-0AB3-47D6-8AC6-3B2858E43029}" type="pres">
      <dgm:prSet presAssocID="{877FDFCD-C5C0-4E40-91A0-19B17575A69B}" presName="node" presStyleLbl="node1" presStyleIdx="5" presStyleCnt="8">
        <dgm:presLayoutVars>
          <dgm:bulletEnabled val="1"/>
        </dgm:presLayoutVars>
      </dgm:prSet>
      <dgm:spPr/>
    </dgm:pt>
    <dgm:pt modelId="{51B2811F-4F99-4B3A-9078-8E4BD34823D7}" type="pres">
      <dgm:prSet presAssocID="{0B60DCAE-3ACA-43FD-9052-7BA5B051FD1A}" presName="sibTrans" presStyleLbl="sibTrans1D1" presStyleIdx="5" presStyleCnt="7"/>
      <dgm:spPr/>
    </dgm:pt>
    <dgm:pt modelId="{38E2C9AC-B52B-4EC6-A4F2-9E9641756B32}" type="pres">
      <dgm:prSet presAssocID="{0B60DCAE-3ACA-43FD-9052-7BA5B051FD1A}" presName="connectorText" presStyleLbl="sibTrans1D1" presStyleIdx="5" presStyleCnt="7"/>
      <dgm:spPr/>
    </dgm:pt>
    <dgm:pt modelId="{69039CA7-D405-4815-9176-E641A3267935}" type="pres">
      <dgm:prSet presAssocID="{CB2570EF-F6F0-418E-8703-FDC779250598}" presName="node" presStyleLbl="node1" presStyleIdx="6" presStyleCnt="8">
        <dgm:presLayoutVars>
          <dgm:bulletEnabled val="1"/>
        </dgm:presLayoutVars>
      </dgm:prSet>
      <dgm:spPr/>
    </dgm:pt>
    <dgm:pt modelId="{3C177BAA-D15F-4677-869A-3563E2237665}" type="pres">
      <dgm:prSet presAssocID="{0750CC4C-3D02-4023-AB71-983847EABDDA}" presName="sibTrans" presStyleLbl="sibTrans1D1" presStyleIdx="6" presStyleCnt="7"/>
      <dgm:spPr/>
    </dgm:pt>
    <dgm:pt modelId="{C10DFB53-AB5C-4EBF-93A2-8C70DCCE7785}" type="pres">
      <dgm:prSet presAssocID="{0750CC4C-3D02-4023-AB71-983847EABDDA}" presName="connectorText" presStyleLbl="sibTrans1D1" presStyleIdx="6" presStyleCnt="7"/>
      <dgm:spPr/>
    </dgm:pt>
    <dgm:pt modelId="{F5708FD4-B2CE-4AA2-8279-2DC31C302635}" type="pres">
      <dgm:prSet presAssocID="{0938CD57-DE80-4CEB-9813-8E6C5D20DB01}" presName="node" presStyleLbl="node1" presStyleIdx="7" presStyleCnt="8">
        <dgm:presLayoutVars>
          <dgm:bulletEnabled val="1"/>
        </dgm:presLayoutVars>
      </dgm:prSet>
      <dgm:spPr/>
    </dgm:pt>
  </dgm:ptLst>
  <dgm:cxnLst>
    <dgm:cxn modelId="{C127C700-B1B9-4115-9258-DD0878D83BDF}" srcId="{F4152D93-6371-43ED-B982-B6FE7D84526D}" destId="{877FDFCD-C5C0-4E40-91A0-19B17575A69B}" srcOrd="5" destOrd="0" parTransId="{4ABE89BA-65D9-40FF-83EE-C67C29F48C12}" sibTransId="{0B60DCAE-3ACA-43FD-9052-7BA5B051FD1A}"/>
    <dgm:cxn modelId="{08383005-5EF2-4D20-87E5-0F37530D584D}" type="presOf" srcId="{0938CD57-DE80-4CEB-9813-8E6C5D20DB01}" destId="{F5708FD4-B2CE-4AA2-8279-2DC31C302635}" srcOrd="0" destOrd="0" presId="urn:microsoft.com/office/officeart/2016/7/layout/RepeatingBendingProcessNew"/>
    <dgm:cxn modelId="{7EB8600E-4B59-4087-BA6A-A9583C452593}" type="presOf" srcId="{F4152D93-6371-43ED-B982-B6FE7D84526D}" destId="{0A7B45CE-6D21-442F-B623-D2E6A1D0FC82}" srcOrd="0" destOrd="0" presId="urn:microsoft.com/office/officeart/2016/7/layout/RepeatingBendingProcessNew"/>
    <dgm:cxn modelId="{6BD6651B-CEE9-4FBC-B3F4-AA85847B32BD}" type="presOf" srcId="{877FDFCD-C5C0-4E40-91A0-19B17575A69B}" destId="{C69B6D1E-0AB3-47D6-8AC6-3B2858E43029}" srcOrd="0" destOrd="0" presId="urn:microsoft.com/office/officeart/2016/7/layout/RepeatingBendingProcessNew"/>
    <dgm:cxn modelId="{5F8BCB25-7284-4169-8BF5-52261976A426}" srcId="{F4152D93-6371-43ED-B982-B6FE7D84526D}" destId="{4D59BE12-AA33-4BCF-AAC0-BFCD04D6EF72}" srcOrd="1" destOrd="0" parTransId="{1CDCE95E-4E89-4CC6-A113-0844257FDEC9}" sibTransId="{2E033153-FAD9-4AAF-A78F-6A8C0121DC37}"/>
    <dgm:cxn modelId="{C779192B-5DEE-4D94-B98D-69B5853E645D}" srcId="{F4152D93-6371-43ED-B982-B6FE7D84526D}" destId="{D76FA651-52C8-4290-B476-6CBCB4889436}" srcOrd="4" destOrd="0" parTransId="{1F764985-4C70-4E6B-A729-C2E09C975364}" sibTransId="{C8E577B6-BB25-4F82-8825-9289A35B048F}"/>
    <dgm:cxn modelId="{D4987E2C-C5C9-4DDB-8DFA-9AF5D3607684}" type="presOf" srcId="{5C55DCAE-F22C-4E8B-B4C4-19E96DB67A03}" destId="{70AF174B-9F03-437D-BAEB-077DFB3E66B0}" srcOrd="0" destOrd="0" presId="urn:microsoft.com/office/officeart/2016/7/layout/RepeatingBendingProcessNew"/>
    <dgm:cxn modelId="{40D60A37-204C-4E3E-ADD9-4525326684C8}" type="presOf" srcId="{0750CC4C-3D02-4023-AB71-983847EABDDA}" destId="{C10DFB53-AB5C-4EBF-93A2-8C70DCCE7785}" srcOrd="1" destOrd="0" presId="urn:microsoft.com/office/officeart/2016/7/layout/RepeatingBendingProcessNew"/>
    <dgm:cxn modelId="{6D4F5E38-D704-47A1-A7A1-456992BE6CE1}" type="presOf" srcId="{C89D1B61-B1AF-4290-937A-E46A0CFA4A3B}" destId="{C85D5F16-6BAC-4D59-90EA-B5967C911BA8}" srcOrd="1" destOrd="0" presId="urn:microsoft.com/office/officeart/2016/7/layout/RepeatingBendingProcessNew"/>
    <dgm:cxn modelId="{D823F65B-2812-4593-B4E9-622EC7657025}" type="presOf" srcId="{165E1900-1B69-4CD8-A853-D8115BBE7D19}" destId="{6D93086C-919B-4DA0-BC5A-98DD8C289AC8}" srcOrd="0" destOrd="0" presId="urn:microsoft.com/office/officeart/2016/7/layout/RepeatingBendingProcessNew"/>
    <dgm:cxn modelId="{1D5D0060-C535-456F-9AB6-54D0C33C0C09}" srcId="{F4152D93-6371-43ED-B982-B6FE7D84526D}" destId="{66A7CA96-FF30-4E1E-A74F-627DDB82CD72}" srcOrd="3" destOrd="0" parTransId="{548C5F23-E9E9-43A8-90FE-E2C05EE586F7}" sibTransId="{C89D1B61-B1AF-4290-937A-E46A0CFA4A3B}"/>
    <dgm:cxn modelId="{32A81F60-903A-4071-A1D3-B4C3D75988E0}" type="presOf" srcId="{2E033153-FAD9-4AAF-A78F-6A8C0121DC37}" destId="{C60A5EF3-5F2E-4AAA-AE0D-FEBE8682922E}" srcOrd="1" destOrd="0" presId="urn:microsoft.com/office/officeart/2016/7/layout/RepeatingBendingProcessNew"/>
    <dgm:cxn modelId="{5223CB62-A60F-4663-AB71-B020F2656283}" type="presOf" srcId="{CB2570EF-F6F0-418E-8703-FDC779250598}" destId="{69039CA7-D405-4815-9176-E641A3267935}" srcOrd="0" destOrd="0" presId="urn:microsoft.com/office/officeart/2016/7/layout/RepeatingBendingProcessNew"/>
    <dgm:cxn modelId="{A204594E-7539-4DE2-87B0-9D49DE038115}" type="presOf" srcId="{2E033153-FAD9-4AAF-A78F-6A8C0121DC37}" destId="{32A45FC0-E247-4CBF-9461-5B3C7F301E49}" srcOrd="0" destOrd="0" presId="urn:microsoft.com/office/officeart/2016/7/layout/RepeatingBendingProcessNew"/>
    <dgm:cxn modelId="{F488A27E-C25E-409D-8C9C-EF3CE7613417}" type="presOf" srcId="{66A7CA96-FF30-4E1E-A74F-627DDB82CD72}" destId="{5D92F5DE-C40D-4DB4-96E7-CCAF2CBAA802}" srcOrd="0" destOrd="0" presId="urn:microsoft.com/office/officeart/2016/7/layout/RepeatingBendingProcessNew"/>
    <dgm:cxn modelId="{AD724C80-4185-4E02-BB60-8E64DE1566C1}" type="presOf" srcId="{0B60DCAE-3ACA-43FD-9052-7BA5B051FD1A}" destId="{38E2C9AC-B52B-4EC6-A4F2-9E9641756B32}" srcOrd="1" destOrd="0" presId="urn:microsoft.com/office/officeart/2016/7/layout/RepeatingBendingProcessNew"/>
    <dgm:cxn modelId="{6B342887-6DB2-446C-8C97-44F7B3D339DE}" type="presOf" srcId="{D76FA651-52C8-4290-B476-6CBCB4889436}" destId="{94DE1A54-2C21-4B3A-879C-2BBDFEA9A719}" srcOrd="0" destOrd="0" presId="urn:microsoft.com/office/officeart/2016/7/layout/RepeatingBendingProcessNew"/>
    <dgm:cxn modelId="{B5CD018A-3D58-4779-921E-11349A0E4FBB}" srcId="{F4152D93-6371-43ED-B982-B6FE7D84526D}" destId="{CB2570EF-F6F0-418E-8703-FDC779250598}" srcOrd="6" destOrd="0" parTransId="{F0644778-39E5-43F3-A335-8D1CAACEA412}" sibTransId="{0750CC4C-3D02-4023-AB71-983847EABDDA}"/>
    <dgm:cxn modelId="{B920FB8B-0203-4109-A90B-3D92940A84CD}" type="presOf" srcId="{7D35BB97-8908-4603-BDD2-BF1CB21EE7DD}" destId="{8D549C47-2546-4263-8442-8CBA6789A9DD}" srcOrd="0" destOrd="0" presId="urn:microsoft.com/office/officeart/2016/7/layout/RepeatingBendingProcessNew"/>
    <dgm:cxn modelId="{BB2B1193-218F-428A-983B-C24997A1C982}" type="presOf" srcId="{0B60DCAE-3ACA-43FD-9052-7BA5B051FD1A}" destId="{51B2811F-4F99-4B3A-9078-8E4BD34823D7}" srcOrd="0" destOrd="0" presId="urn:microsoft.com/office/officeart/2016/7/layout/RepeatingBendingProcessNew"/>
    <dgm:cxn modelId="{BA4A9DA5-659C-4B4D-A58D-04A98135214B}" type="presOf" srcId="{C8E577B6-BB25-4F82-8825-9289A35B048F}" destId="{EFD6BDF2-8733-4E77-A318-5D6512F121FE}" srcOrd="0" destOrd="0" presId="urn:microsoft.com/office/officeart/2016/7/layout/RepeatingBendingProcessNew"/>
    <dgm:cxn modelId="{5BFD3CB3-3EFF-4547-BB2D-B84F91BB3BC4}" type="presOf" srcId="{0750CC4C-3D02-4023-AB71-983847EABDDA}" destId="{3C177BAA-D15F-4677-869A-3563E2237665}" srcOrd="0" destOrd="0" presId="urn:microsoft.com/office/officeart/2016/7/layout/RepeatingBendingProcessNew"/>
    <dgm:cxn modelId="{EFAAEABC-86F6-42C6-AAE0-5FB237D1C1C8}" type="presOf" srcId="{C89D1B61-B1AF-4290-937A-E46A0CFA4A3B}" destId="{01DEFCD7-350E-46A3-A106-FD39FF5D3736}" srcOrd="0" destOrd="0" presId="urn:microsoft.com/office/officeart/2016/7/layout/RepeatingBendingProcessNew"/>
    <dgm:cxn modelId="{FB5BAACA-7AD0-4388-9587-ACE8435498D2}" srcId="{F4152D93-6371-43ED-B982-B6FE7D84526D}" destId="{0938CD57-DE80-4CEB-9813-8E6C5D20DB01}" srcOrd="7" destOrd="0" parTransId="{AA61A294-5175-41A1-A265-6A516E896CBA}" sibTransId="{3ECD9CD4-5246-43C8-BE3A-0C4CA7572D63}"/>
    <dgm:cxn modelId="{E7D8F9D4-21F8-49FF-BD69-D533EBC6AA6A}" type="presOf" srcId="{4D59BE12-AA33-4BCF-AAC0-BFCD04D6EF72}" destId="{F0397BBF-12F8-4EE9-AC6C-9F4D1E2CB902}" srcOrd="0" destOrd="0" presId="urn:microsoft.com/office/officeart/2016/7/layout/RepeatingBendingProcessNew"/>
    <dgm:cxn modelId="{F11C49D6-AF6A-48CA-8BC9-94A57669638E}" type="presOf" srcId="{7D35BB97-8908-4603-BDD2-BF1CB21EE7DD}" destId="{562CF1B6-B643-43B0-85D1-9A3B1152E93C}" srcOrd="1" destOrd="0" presId="urn:microsoft.com/office/officeart/2016/7/layout/RepeatingBendingProcessNew"/>
    <dgm:cxn modelId="{49AA08E2-F6C2-4827-B61A-AD1DEB740C0D}" type="presOf" srcId="{C8E577B6-BB25-4F82-8825-9289A35B048F}" destId="{44E5DCDF-EE35-43DF-9036-F2EEDE098F68}" srcOrd="1" destOrd="0" presId="urn:microsoft.com/office/officeart/2016/7/layout/RepeatingBendingProcessNew"/>
    <dgm:cxn modelId="{11D02CEE-49DD-4222-80D5-1286C1350373}" srcId="{F4152D93-6371-43ED-B982-B6FE7D84526D}" destId="{D3A9FAC8-0633-4C2C-8B1F-134CF78C933F}" srcOrd="2" destOrd="0" parTransId="{96C413D4-0AE9-484A-8CC6-322C638A74EF}" sibTransId="{7D35BB97-8908-4603-BDD2-BF1CB21EE7DD}"/>
    <dgm:cxn modelId="{2F0D7EF0-B12B-4F09-8B5E-2EA8260122EE}" type="presOf" srcId="{D3A9FAC8-0633-4C2C-8B1F-134CF78C933F}" destId="{E4BE9DEE-1D68-4E35-92D7-302901C0828A}" srcOrd="0" destOrd="0" presId="urn:microsoft.com/office/officeart/2016/7/layout/RepeatingBendingProcessNew"/>
    <dgm:cxn modelId="{CDBB60F5-BC82-47DA-8CB0-61746C39B004}" type="presOf" srcId="{165E1900-1B69-4CD8-A853-D8115BBE7D19}" destId="{D55218EF-3A7F-4D72-8040-6A000930EAF3}" srcOrd="1" destOrd="0" presId="urn:microsoft.com/office/officeart/2016/7/layout/RepeatingBendingProcessNew"/>
    <dgm:cxn modelId="{56A667F7-0B2E-448F-9F79-6FA79DD6E85A}" srcId="{F4152D93-6371-43ED-B982-B6FE7D84526D}" destId="{5C55DCAE-F22C-4E8B-B4C4-19E96DB67A03}" srcOrd="0" destOrd="0" parTransId="{40AB79B6-AAA9-4D2C-A423-6E2963FC9376}" sibTransId="{165E1900-1B69-4CD8-A853-D8115BBE7D19}"/>
    <dgm:cxn modelId="{4F081C51-5168-403F-8878-B2724431DD4F}" type="presParOf" srcId="{0A7B45CE-6D21-442F-B623-D2E6A1D0FC82}" destId="{70AF174B-9F03-437D-BAEB-077DFB3E66B0}" srcOrd="0" destOrd="0" presId="urn:microsoft.com/office/officeart/2016/7/layout/RepeatingBendingProcessNew"/>
    <dgm:cxn modelId="{D1C92491-B2EA-4ABC-BEF9-BE16E03D342E}" type="presParOf" srcId="{0A7B45CE-6D21-442F-B623-D2E6A1D0FC82}" destId="{6D93086C-919B-4DA0-BC5A-98DD8C289AC8}" srcOrd="1" destOrd="0" presId="urn:microsoft.com/office/officeart/2016/7/layout/RepeatingBendingProcessNew"/>
    <dgm:cxn modelId="{9F690506-94CF-4B74-AEC2-CDF89126273A}" type="presParOf" srcId="{6D93086C-919B-4DA0-BC5A-98DD8C289AC8}" destId="{D55218EF-3A7F-4D72-8040-6A000930EAF3}" srcOrd="0" destOrd="0" presId="urn:microsoft.com/office/officeart/2016/7/layout/RepeatingBendingProcessNew"/>
    <dgm:cxn modelId="{72B512F5-D556-4767-A6E7-F80DCE282477}" type="presParOf" srcId="{0A7B45CE-6D21-442F-B623-D2E6A1D0FC82}" destId="{F0397BBF-12F8-4EE9-AC6C-9F4D1E2CB902}" srcOrd="2" destOrd="0" presId="urn:microsoft.com/office/officeart/2016/7/layout/RepeatingBendingProcessNew"/>
    <dgm:cxn modelId="{2358DEFB-5AD1-4282-958E-DD56D31A2A21}" type="presParOf" srcId="{0A7B45CE-6D21-442F-B623-D2E6A1D0FC82}" destId="{32A45FC0-E247-4CBF-9461-5B3C7F301E49}" srcOrd="3" destOrd="0" presId="urn:microsoft.com/office/officeart/2016/7/layout/RepeatingBendingProcessNew"/>
    <dgm:cxn modelId="{618E2615-C5AF-4650-B35E-60849E7779BC}" type="presParOf" srcId="{32A45FC0-E247-4CBF-9461-5B3C7F301E49}" destId="{C60A5EF3-5F2E-4AAA-AE0D-FEBE8682922E}" srcOrd="0" destOrd="0" presId="urn:microsoft.com/office/officeart/2016/7/layout/RepeatingBendingProcessNew"/>
    <dgm:cxn modelId="{12AB6EFA-FC61-4A5E-8CD8-55F4D0DD9DFF}" type="presParOf" srcId="{0A7B45CE-6D21-442F-B623-D2E6A1D0FC82}" destId="{E4BE9DEE-1D68-4E35-92D7-302901C0828A}" srcOrd="4" destOrd="0" presId="urn:microsoft.com/office/officeart/2016/7/layout/RepeatingBendingProcessNew"/>
    <dgm:cxn modelId="{5AECFCDB-02F7-4EFF-A164-AFC0E3CAE967}" type="presParOf" srcId="{0A7B45CE-6D21-442F-B623-D2E6A1D0FC82}" destId="{8D549C47-2546-4263-8442-8CBA6789A9DD}" srcOrd="5" destOrd="0" presId="urn:microsoft.com/office/officeart/2016/7/layout/RepeatingBendingProcessNew"/>
    <dgm:cxn modelId="{BEB2DC94-4E11-4AA3-A114-14AF0E55EB8C}" type="presParOf" srcId="{8D549C47-2546-4263-8442-8CBA6789A9DD}" destId="{562CF1B6-B643-43B0-85D1-9A3B1152E93C}" srcOrd="0" destOrd="0" presId="urn:microsoft.com/office/officeart/2016/7/layout/RepeatingBendingProcessNew"/>
    <dgm:cxn modelId="{68393A09-39C7-4D9A-8A01-F4D32DF6EBE4}" type="presParOf" srcId="{0A7B45CE-6D21-442F-B623-D2E6A1D0FC82}" destId="{5D92F5DE-C40D-4DB4-96E7-CCAF2CBAA802}" srcOrd="6" destOrd="0" presId="urn:microsoft.com/office/officeart/2016/7/layout/RepeatingBendingProcessNew"/>
    <dgm:cxn modelId="{CACD22CF-8AC8-4A77-B39F-DBA092D6716C}" type="presParOf" srcId="{0A7B45CE-6D21-442F-B623-D2E6A1D0FC82}" destId="{01DEFCD7-350E-46A3-A106-FD39FF5D3736}" srcOrd="7" destOrd="0" presId="urn:microsoft.com/office/officeart/2016/7/layout/RepeatingBendingProcessNew"/>
    <dgm:cxn modelId="{CC789202-83A3-4EB5-B5EF-99BEA028CA25}" type="presParOf" srcId="{01DEFCD7-350E-46A3-A106-FD39FF5D3736}" destId="{C85D5F16-6BAC-4D59-90EA-B5967C911BA8}" srcOrd="0" destOrd="0" presId="urn:microsoft.com/office/officeart/2016/7/layout/RepeatingBendingProcessNew"/>
    <dgm:cxn modelId="{8C3C1DEE-E56C-4A52-8778-AC94CEE094AD}" type="presParOf" srcId="{0A7B45CE-6D21-442F-B623-D2E6A1D0FC82}" destId="{94DE1A54-2C21-4B3A-879C-2BBDFEA9A719}" srcOrd="8" destOrd="0" presId="urn:microsoft.com/office/officeart/2016/7/layout/RepeatingBendingProcessNew"/>
    <dgm:cxn modelId="{DB68152A-7EE7-4E0E-B9E0-9F102CC15144}" type="presParOf" srcId="{0A7B45CE-6D21-442F-B623-D2E6A1D0FC82}" destId="{EFD6BDF2-8733-4E77-A318-5D6512F121FE}" srcOrd="9" destOrd="0" presId="urn:microsoft.com/office/officeart/2016/7/layout/RepeatingBendingProcessNew"/>
    <dgm:cxn modelId="{9C7B059B-3109-45F4-9327-21D61B6A7B1D}" type="presParOf" srcId="{EFD6BDF2-8733-4E77-A318-5D6512F121FE}" destId="{44E5DCDF-EE35-43DF-9036-F2EEDE098F68}" srcOrd="0" destOrd="0" presId="urn:microsoft.com/office/officeart/2016/7/layout/RepeatingBendingProcessNew"/>
    <dgm:cxn modelId="{777B786F-DAFB-4AF4-8C45-C4D060CFCCE4}" type="presParOf" srcId="{0A7B45CE-6D21-442F-B623-D2E6A1D0FC82}" destId="{C69B6D1E-0AB3-47D6-8AC6-3B2858E43029}" srcOrd="10" destOrd="0" presId="urn:microsoft.com/office/officeart/2016/7/layout/RepeatingBendingProcessNew"/>
    <dgm:cxn modelId="{00FB14ED-EE5E-449B-B49C-4E7BB4B9280F}" type="presParOf" srcId="{0A7B45CE-6D21-442F-B623-D2E6A1D0FC82}" destId="{51B2811F-4F99-4B3A-9078-8E4BD34823D7}" srcOrd="11" destOrd="0" presId="urn:microsoft.com/office/officeart/2016/7/layout/RepeatingBendingProcessNew"/>
    <dgm:cxn modelId="{3F4B49E3-4BED-4070-B1DC-2C550FE41189}" type="presParOf" srcId="{51B2811F-4F99-4B3A-9078-8E4BD34823D7}" destId="{38E2C9AC-B52B-4EC6-A4F2-9E9641756B32}" srcOrd="0" destOrd="0" presId="urn:microsoft.com/office/officeart/2016/7/layout/RepeatingBendingProcessNew"/>
    <dgm:cxn modelId="{856F7560-CE99-4F56-BC4A-86EE678C4AC4}" type="presParOf" srcId="{0A7B45CE-6D21-442F-B623-D2E6A1D0FC82}" destId="{69039CA7-D405-4815-9176-E641A3267935}" srcOrd="12" destOrd="0" presId="urn:microsoft.com/office/officeart/2016/7/layout/RepeatingBendingProcessNew"/>
    <dgm:cxn modelId="{947519DC-5B55-4A16-B762-576E8FBE55CC}" type="presParOf" srcId="{0A7B45CE-6D21-442F-B623-D2E6A1D0FC82}" destId="{3C177BAA-D15F-4677-869A-3563E2237665}" srcOrd="13" destOrd="0" presId="urn:microsoft.com/office/officeart/2016/7/layout/RepeatingBendingProcessNew"/>
    <dgm:cxn modelId="{09049848-C7CF-4E4E-8C6C-A54AC7BCF471}" type="presParOf" srcId="{3C177BAA-D15F-4677-869A-3563E2237665}" destId="{C10DFB53-AB5C-4EBF-93A2-8C70DCCE7785}" srcOrd="0" destOrd="0" presId="urn:microsoft.com/office/officeart/2016/7/layout/RepeatingBendingProcessNew"/>
    <dgm:cxn modelId="{CB39CEA7-9F48-4B20-A653-FF83137C402D}" type="presParOf" srcId="{0A7B45CE-6D21-442F-B623-D2E6A1D0FC82}" destId="{F5708FD4-B2CE-4AA2-8279-2DC31C302635}" srcOrd="14" destOrd="0" presId="urn:microsoft.com/office/officeart/2016/7/layout/RepeatingBendingProcessNew"/>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CDFE61-A2AF-41B2-B0CB-D39AD07B23A7}" type="doc">
      <dgm:prSet loTypeId="urn:microsoft.com/office/officeart/2005/8/layout/vList2" loCatId="list" qsTypeId="urn:microsoft.com/office/officeart/2005/8/quickstyle/simple5" qsCatId="simple" csTypeId="urn:microsoft.com/office/officeart/2005/8/colors/colorful1" csCatId="colorful" phldr="1"/>
      <dgm:spPr/>
      <dgm:t>
        <a:bodyPr/>
        <a:lstStyle/>
        <a:p>
          <a:endParaRPr lang="en-US"/>
        </a:p>
      </dgm:t>
    </dgm:pt>
    <dgm:pt modelId="{6ADBF47C-3675-459A-B133-CF3F0634B0BA}">
      <dgm:prSet/>
      <dgm:spPr/>
      <dgm:t>
        <a:bodyPr/>
        <a:lstStyle/>
        <a:p>
          <a:r>
            <a:rPr lang="en-GB" dirty="0">
              <a:latin typeface="Calibri Light" panose="020F0302020204030204"/>
            </a:rPr>
            <a:t>the</a:t>
          </a:r>
          <a:r>
            <a:rPr lang="en-GB" dirty="0"/>
            <a:t> target – the worst part (snapshot)</a:t>
          </a:r>
          <a:endParaRPr lang="en-US" dirty="0"/>
        </a:p>
      </dgm:t>
    </dgm:pt>
    <dgm:pt modelId="{F67C3696-32DF-488E-AD05-44F488813C7D}" type="parTrans" cxnId="{8F0418C0-1155-43B1-845C-0D195910A334}">
      <dgm:prSet/>
      <dgm:spPr/>
      <dgm:t>
        <a:bodyPr/>
        <a:lstStyle/>
        <a:p>
          <a:endParaRPr lang="en-US"/>
        </a:p>
      </dgm:t>
    </dgm:pt>
    <dgm:pt modelId="{7D6CEDDD-5CE8-4844-AD49-424C23E4F6A1}" type="sibTrans" cxnId="{8F0418C0-1155-43B1-845C-0D195910A334}">
      <dgm:prSet/>
      <dgm:spPr/>
      <dgm:t>
        <a:bodyPr/>
        <a:lstStyle/>
        <a:p>
          <a:endParaRPr lang="en-US"/>
        </a:p>
      </dgm:t>
    </dgm:pt>
    <dgm:pt modelId="{9D3C1951-CCAB-4DF9-AE90-4CE416C2BAF8}">
      <dgm:prSet/>
      <dgm:spPr/>
      <dgm:t>
        <a:bodyPr/>
        <a:lstStyle/>
        <a:p>
          <a:r>
            <a:rPr lang="en-GB" dirty="0">
              <a:latin typeface="Calibri Light" panose="020F0302020204030204"/>
            </a:rPr>
            <a:t>negative</a:t>
          </a:r>
          <a:r>
            <a:rPr lang="en-GB" dirty="0"/>
            <a:t> cognition</a:t>
          </a:r>
          <a:endParaRPr lang="en-US" dirty="0"/>
        </a:p>
      </dgm:t>
    </dgm:pt>
    <dgm:pt modelId="{CF02DB5C-5BB4-44BC-A97B-A3CBD4A3C85E}" type="parTrans" cxnId="{1A9E35E4-EB3B-41C4-B146-A82612E4D4C9}">
      <dgm:prSet/>
      <dgm:spPr/>
      <dgm:t>
        <a:bodyPr/>
        <a:lstStyle/>
        <a:p>
          <a:endParaRPr lang="en-US"/>
        </a:p>
      </dgm:t>
    </dgm:pt>
    <dgm:pt modelId="{5576381C-A957-4114-AB62-2575BCB63392}" type="sibTrans" cxnId="{1A9E35E4-EB3B-41C4-B146-A82612E4D4C9}">
      <dgm:prSet/>
      <dgm:spPr/>
      <dgm:t>
        <a:bodyPr/>
        <a:lstStyle/>
        <a:p>
          <a:endParaRPr lang="en-US"/>
        </a:p>
      </dgm:t>
    </dgm:pt>
    <dgm:pt modelId="{90F27432-7E25-4931-B5D1-B52E6E0540FD}">
      <dgm:prSet/>
      <dgm:spPr/>
      <dgm:t>
        <a:bodyPr/>
        <a:lstStyle/>
        <a:p>
          <a:pPr rtl="0"/>
          <a:r>
            <a:rPr lang="en-GB" dirty="0">
              <a:latin typeface="Calibri Light" panose="020F0302020204030204"/>
            </a:rPr>
            <a:t>positive cognition</a:t>
          </a:r>
          <a:endParaRPr lang="en-GB" dirty="0"/>
        </a:p>
      </dgm:t>
    </dgm:pt>
    <dgm:pt modelId="{F12CF0DB-BAE3-49B8-AC34-2A42732A8403}" type="parTrans" cxnId="{868B791B-759C-41CF-90F4-E15BAEB6F729}">
      <dgm:prSet/>
      <dgm:spPr/>
      <dgm:t>
        <a:bodyPr/>
        <a:lstStyle/>
        <a:p>
          <a:endParaRPr lang="en-US"/>
        </a:p>
      </dgm:t>
    </dgm:pt>
    <dgm:pt modelId="{3B4212A3-622C-4724-90FA-8DBBC60023D2}" type="sibTrans" cxnId="{868B791B-759C-41CF-90F4-E15BAEB6F729}">
      <dgm:prSet/>
      <dgm:spPr/>
      <dgm:t>
        <a:bodyPr/>
        <a:lstStyle/>
        <a:p>
          <a:endParaRPr lang="en-US"/>
        </a:p>
      </dgm:t>
    </dgm:pt>
    <dgm:pt modelId="{09B606A6-E253-4587-BE2B-8FB9B96013BE}">
      <dgm:prSet/>
      <dgm:spPr/>
      <dgm:t>
        <a:bodyPr/>
        <a:lstStyle/>
        <a:p>
          <a:pPr rtl="0"/>
          <a:r>
            <a:rPr lang="en-GB" dirty="0">
              <a:latin typeface="Calibri Light" panose="020F0302020204030204"/>
            </a:rPr>
            <a:t>'how much do you believe it?' (1-7)</a:t>
          </a:r>
          <a:endParaRPr lang="en-US" dirty="0">
            <a:latin typeface="Calibri Light" panose="020F0302020204030204"/>
          </a:endParaRPr>
        </a:p>
      </dgm:t>
    </dgm:pt>
    <dgm:pt modelId="{0E75069A-4BC9-4146-B933-85A6834B2ADE}" type="parTrans" cxnId="{8EC5B698-6CE5-40DC-903E-BCD254D3A98E}">
      <dgm:prSet/>
      <dgm:spPr/>
      <dgm:t>
        <a:bodyPr/>
        <a:lstStyle/>
        <a:p>
          <a:endParaRPr lang="en-US"/>
        </a:p>
      </dgm:t>
    </dgm:pt>
    <dgm:pt modelId="{A2D0B302-2B05-4E53-B09C-6BCB9BBF1A20}" type="sibTrans" cxnId="{8EC5B698-6CE5-40DC-903E-BCD254D3A98E}">
      <dgm:prSet/>
      <dgm:spPr/>
      <dgm:t>
        <a:bodyPr/>
        <a:lstStyle/>
        <a:p>
          <a:endParaRPr lang="en-US"/>
        </a:p>
      </dgm:t>
    </dgm:pt>
    <dgm:pt modelId="{BFBE05E4-0DBF-43EE-B489-56B17A91E638}">
      <dgm:prSet phldr="0"/>
      <dgm:spPr/>
      <dgm:t>
        <a:bodyPr/>
        <a:lstStyle/>
        <a:p>
          <a:pPr rtl="0"/>
          <a:r>
            <a:rPr lang="en-GB" dirty="0">
              <a:latin typeface="Calibri Light" panose="020F0302020204030204"/>
            </a:rPr>
            <a:t>Level of distress (0-10)</a:t>
          </a:r>
        </a:p>
      </dgm:t>
    </dgm:pt>
    <dgm:pt modelId="{9CEF598E-4097-4193-92FC-E880072C6C89}" type="parTrans" cxnId="{D4D8B5C8-9891-440F-8EAD-C3C9CFF464FD}">
      <dgm:prSet/>
      <dgm:spPr/>
    </dgm:pt>
    <dgm:pt modelId="{6750BF7E-077A-4F83-A4D2-935A043132C2}" type="sibTrans" cxnId="{D4D8B5C8-9891-440F-8EAD-C3C9CFF464FD}">
      <dgm:prSet/>
      <dgm:spPr/>
    </dgm:pt>
    <dgm:pt modelId="{94BFE101-3FC9-4CFC-AD5B-309181BA24B7}">
      <dgm:prSet phldr="0"/>
      <dgm:spPr/>
      <dgm:t>
        <a:bodyPr/>
        <a:lstStyle/>
        <a:p>
          <a:pPr rtl="0"/>
          <a:r>
            <a:rPr lang="en-GB" dirty="0">
              <a:latin typeface="Calibri Light" panose="020F0302020204030204"/>
            </a:rPr>
            <a:t>body sensation</a:t>
          </a:r>
        </a:p>
      </dgm:t>
    </dgm:pt>
    <dgm:pt modelId="{6A8CB28D-AD81-447F-A8C1-C18F3375AE3D}" type="parTrans" cxnId="{B36D164F-F3F2-494E-BC22-5A4BA2B09010}">
      <dgm:prSet/>
      <dgm:spPr/>
    </dgm:pt>
    <dgm:pt modelId="{4C7F3443-45FF-449D-A7DA-E36775D3F2BD}" type="sibTrans" cxnId="{B36D164F-F3F2-494E-BC22-5A4BA2B09010}">
      <dgm:prSet/>
      <dgm:spPr/>
    </dgm:pt>
    <dgm:pt modelId="{304B577F-70B5-488B-9354-E8FEFA0DD1CF}">
      <dgm:prSet phldr="0"/>
      <dgm:spPr/>
      <dgm:t>
        <a:bodyPr/>
        <a:lstStyle/>
        <a:p>
          <a:r>
            <a:rPr lang="en-GB" dirty="0">
              <a:latin typeface="Calibri Light" panose="020F0302020204030204"/>
            </a:rPr>
            <a:t>emotion</a:t>
          </a:r>
          <a:endParaRPr lang="en-GB" dirty="0"/>
        </a:p>
      </dgm:t>
    </dgm:pt>
    <dgm:pt modelId="{F40A1EA4-CE8E-4959-B459-CC2966935E0E}" type="parTrans" cxnId="{DE7514B1-F6B4-4E65-A3EA-D5D0A6797253}">
      <dgm:prSet/>
      <dgm:spPr/>
    </dgm:pt>
    <dgm:pt modelId="{250DB528-AFFD-4027-ACC4-F5D295AB6776}" type="sibTrans" cxnId="{DE7514B1-F6B4-4E65-A3EA-D5D0A6797253}">
      <dgm:prSet/>
      <dgm:spPr/>
    </dgm:pt>
    <dgm:pt modelId="{7C026746-ABB4-4C5A-935D-BA745F82D56F}" type="pres">
      <dgm:prSet presAssocID="{9DCDFE61-A2AF-41B2-B0CB-D39AD07B23A7}" presName="linear" presStyleCnt="0">
        <dgm:presLayoutVars>
          <dgm:animLvl val="lvl"/>
          <dgm:resizeHandles val="exact"/>
        </dgm:presLayoutVars>
      </dgm:prSet>
      <dgm:spPr/>
    </dgm:pt>
    <dgm:pt modelId="{2A6CF371-644B-40DC-B857-62B75CB6B2C5}" type="pres">
      <dgm:prSet presAssocID="{6ADBF47C-3675-459A-B133-CF3F0634B0BA}" presName="parentText" presStyleLbl="node1" presStyleIdx="0" presStyleCnt="7">
        <dgm:presLayoutVars>
          <dgm:chMax val="0"/>
          <dgm:bulletEnabled val="1"/>
        </dgm:presLayoutVars>
      </dgm:prSet>
      <dgm:spPr/>
    </dgm:pt>
    <dgm:pt modelId="{30D2EADC-CE01-40CE-B484-AB51D32CA1F9}" type="pres">
      <dgm:prSet presAssocID="{7D6CEDDD-5CE8-4844-AD49-424C23E4F6A1}" presName="spacer" presStyleCnt="0"/>
      <dgm:spPr/>
    </dgm:pt>
    <dgm:pt modelId="{27A30454-9553-4255-8107-47E53B14DE42}" type="pres">
      <dgm:prSet presAssocID="{9D3C1951-CCAB-4DF9-AE90-4CE416C2BAF8}" presName="parentText" presStyleLbl="node1" presStyleIdx="1" presStyleCnt="7">
        <dgm:presLayoutVars>
          <dgm:chMax val="0"/>
          <dgm:bulletEnabled val="1"/>
        </dgm:presLayoutVars>
      </dgm:prSet>
      <dgm:spPr/>
    </dgm:pt>
    <dgm:pt modelId="{EBBAA852-CF37-4E6F-A4FA-D6FAFF6E1CE8}" type="pres">
      <dgm:prSet presAssocID="{5576381C-A957-4114-AB62-2575BCB63392}" presName="spacer" presStyleCnt="0"/>
      <dgm:spPr/>
    </dgm:pt>
    <dgm:pt modelId="{2F7236D9-3CA1-4AA5-A0EC-1B28BABF6852}" type="pres">
      <dgm:prSet presAssocID="{90F27432-7E25-4931-B5D1-B52E6E0540FD}" presName="parentText" presStyleLbl="node1" presStyleIdx="2" presStyleCnt="7">
        <dgm:presLayoutVars>
          <dgm:chMax val="0"/>
          <dgm:bulletEnabled val="1"/>
        </dgm:presLayoutVars>
      </dgm:prSet>
      <dgm:spPr/>
    </dgm:pt>
    <dgm:pt modelId="{F900F1C2-C3E4-469E-9868-1A1729DAC6C3}" type="pres">
      <dgm:prSet presAssocID="{3B4212A3-622C-4724-90FA-8DBBC60023D2}" presName="spacer" presStyleCnt="0"/>
      <dgm:spPr/>
    </dgm:pt>
    <dgm:pt modelId="{536D34B3-DF33-462A-87F3-DA0B55B25CAC}" type="pres">
      <dgm:prSet presAssocID="{09B606A6-E253-4587-BE2B-8FB9B96013BE}" presName="parentText" presStyleLbl="node1" presStyleIdx="3" presStyleCnt="7">
        <dgm:presLayoutVars>
          <dgm:chMax val="0"/>
          <dgm:bulletEnabled val="1"/>
        </dgm:presLayoutVars>
      </dgm:prSet>
      <dgm:spPr/>
    </dgm:pt>
    <dgm:pt modelId="{B99744F5-E69B-4634-B043-6BDAE9141230}" type="pres">
      <dgm:prSet presAssocID="{A2D0B302-2B05-4E53-B09C-6BCB9BBF1A20}" presName="spacer" presStyleCnt="0"/>
      <dgm:spPr/>
    </dgm:pt>
    <dgm:pt modelId="{E92A894D-0EF3-4CE4-B3D3-FDFCF6B50807}" type="pres">
      <dgm:prSet presAssocID="{304B577F-70B5-488B-9354-E8FEFA0DD1CF}" presName="parentText" presStyleLbl="node1" presStyleIdx="4" presStyleCnt="7">
        <dgm:presLayoutVars>
          <dgm:chMax val="0"/>
          <dgm:bulletEnabled val="1"/>
        </dgm:presLayoutVars>
      </dgm:prSet>
      <dgm:spPr/>
    </dgm:pt>
    <dgm:pt modelId="{E97AE8A3-8E53-4BFE-85AC-1E57B14A3736}" type="pres">
      <dgm:prSet presAssocID="{250DB528-AFFD-4027-ACC4-F5D295AB6776}" presName="spacer" presStyleCnt="0"/>
      <dgm:spPr/>
    </dgm:pt>
    <dgm:pt modelId="{83F2C1FC-DC79-436D-8634-1A3F163B7F8D}" type="pres">
      <dgm:prSet presAssocID="{BFBE05E4-0DBF-43EE-B489-56B17A91E638}" presName="parentText" presStyleLbl="node1" presStyleIdx="5" presStyleCnt="7">
        <dgm:presLayoutVars>
          <dgm:chMax val="0"/>
          <dgm:bulletEnabled val="1"/>
        </dgm:presLayoutVars>
      </dgm:prSet>
      <dgm:spPr/>
    </dgm:pt>
    <dgm:pt modelId="{8F905784-3505-4BAA-ADFB-6920B9CEF86D}" type="pres">
      <dgm:prSet presAssocID="{6750BF7E-077A-4F83-A4D2-935A043132C2}" presName="spacer" presStyleCnt="0"/>
      <dgm:spPr/>
    </dgm:pt>
    <dgm:pt modelId="{3F922F6D-5C33-44E6-A37D-AB441E9E20D1}" type="pres">
      <dgm:prSet presAssocID="{94BFE101-3FC9-4CFC-AD5B-309181BA24B7}" presName="parentText" presStyleLbl="node1" presStyleIdx="6" presStyleCnt="7">
        <dgm:presLayoutVars>
          <dgm:chMax val="0"/>
          <dgm:bulletEnabled val="1"/>
        </dgm:presLayoutVars>
      </dgm:prSet>
      <dgm:spPr/>
    </dgm:pt>
  </dgm:ptLst>
  <dgm:cxnLst>
    <dgm:cxn modelId="{D05F1B03-4725-4BEC-A0F6-09176530114E}" type="presOf" srcId="{9D3C1951-CCAB-4DF9-AE90-4CE416C2BAF8}" destId="{27A30454-9553-4255-8107-47E53B14DE42}" srcOrd="0" destOrd="0" presId="urn:microsoft.com/office/officeart/2005/8/layout/vList2"/>
    <dgm:cxn modelId="{2A79D70D-A61D-4313-B354-CB74D8BB002D}" type="presOf" srcId="{6ADBF47C-3675-459A-B133-CF3F0634B0BA}" destId="{2A6CF371-644B-40DC-B857-62B75CB6B2C5}" srcOrd="0" destOrd="0" presId="urn:microsoft.com/office/officeart/2005/8/layout/vList2"/>
    <dgm:cxn modelId="{868B791B-759C-41CF-90F4-E15BAEB6F729}" srcId="{9DCDFE61-A2AF-41B2-B0CB-D39AD07B23A7}" destId="{90F27432-7E25-4931-B5D1-B52E6E0540FD}" srcOrd="2" destOrd="0" parTransId="{F12CF0DB-BAE3-49B8-AC34-2A42732A8403}" sibTransId="{3B4212A3-622C-4724-90FA-8DBBC60023D2}"/>
    <dgm:cxn modelId="{6F37D224-C526-46FB-A6C9-5A0661C9948B}" type="presOf" srcId="{09B606A6-E253-4587-BE2B-8FB9B96013BE}" destId="{536D34B3-DF33-462A-87F3-DA0B55B25CAC}" srcOrd="0" destOrd="0" presId="urn:microsoft.com/office/officeart/2005/8/layout/vList2"/>
    <dgm:cxn modelId="{E2F33761-B8E5-4864-BB36-B92E5895FD38}" type="presOf" srcId="{94BFE101-3FC9-4CFC-AD5B-309181BA24B7}" destId="{3F922F6D-5C33-44E6-A37D-AB441E9E20D1}" srcOrd="0" destOrd="0" presId="urn:microsoft.com/office/officeart/2005/8/layout/vList2"/>
    <dgm:cxn modelId="{B36D164F-F3F2-494E-BC22-5A4BA2B09010}" srcId="{9DCDFE61-A2AF-41B2-B0CB-D39AD07B23A7}" destId="{94BFE101-3FC9-4CFC-AD5B-309181BA24B7}" srcOrd="6" destOrd="0" parTransId="{6A8CB28D-AD81-447F-A8C1-C18F3375AE3D}" sibTransId="{4C7F3443-45FF-449D-A7DA-E36775D3F2BD}"/>
    <dgm:cxn modelId="{03FC3D8F-3707-4A38-BA49-C3E6101D4D84}" type="presOf" srcId="{304B577F-70B5-488B-9354-E8FEFA0DD1CF}" destId="{E92A894D-0EF3-4CE4-B3D3-FDFCF6B50807}" srcOrd="0" destOrd="0" presId="urn:microsoft.com/office/officeart/2005/8/layout/vList2"/>
    <dgm:cxn modelId="{8EC5B698-6CE5-40DC-903E-BCD254D3A98E}" srcId="{9DCDFE61-A2AF-41B2-B0CB-D39AD07B23A7}" destId="{09B606A6-E253-4587-BE2B-8FB9B96013BE}" srcOrd="3" destOrd="0" parTransId="{0E75069A-4BC9-4146-B933-85A6834B2ADE}" sibTransId="{A2D0B302-2B05-4E53-B09C-6BCB9BBF1A20}"/>
    <dgm:cxn modelId="{CE8256A0-8A22-499C-804F-DD1B57715B6C}" type="presOf" srcId="{9DCDFE61-A2AF-41B2-B0CB-D39AD07B23A7}" destId="{7C026746-ABB4-4C5A-935D-BA745F82D56F}" srcOrd="0" destOrd="0" presId="urn:microsoft.com/office/officeart/2005/8/layout/vList2"/>
    <dgm:cxn modelId="{DE7514B1-F6B4-4E65-A3EA-D5D0A6797253}" srcId="{9DCDFE61-A2AF-41B2-B0CB-D39AD07B23A7}" destId="{304B577F-70B5-488B-9354-E8FEFA0DD1CF}" srcOrd="4" destOrd="0" parTransId="{F40A1EA4-CE8E-4959-B459-CC2966935E0E}" sibTransId="{250DB528-AFFD-4027-ACC4-F5D295AB6776}"/>
    <dgm:cxn modelId="{8F0418C0-1155-43B1-845C-0D195910A334}" srcId="{9DCDFE61-A2AF-41B2-B0CB-D39AD07B23A7}" destId="{6ADBF47C-3675-459A-B133-CF3F0634B0BA}" srcOrd="0" destOrd="0" parTransId="{F67C3696-32DF-488E-AD05-44F488813C7D}" sibTransId="{7D6CEDDD-5CE8-4844-AD49-424C23E4F6A1}"/>
    <dgm:cxn modelId="{D4D8B5C8-9891-440F-8EAD-C3C9CFF464FD}" srcId="{9DCDFE61-A2AF-41B2-B0CB-D39AD07B23A7}" destId="{BFBE05E4-0DBF-43EE-B489-56B17A91E638}" srcOrd="5" destOrd="0" parTransId="{9CEF598E-4097-4193-92FC-E880072C6C89}" sibTransId="{6750BF7E-077A-4F83-A4D2-935A043132C2}"/>
    <dgm:cxn modelId="{1A9E35E4-EB3B-41C4-B146-A82612E4D4C9}" srcId="{9DCDFE61-A2AF-41B2-B0CB-D39AD07B23A7}" destId="{9D3C1951-CCAB-4DF9-AE90-4CE416C2BAF8}" srcOrd="1" destOrd="0" parTransId="{CF02DB5C-5BB4-44BC-A97B-A3CBD4A3C85E}" sibTransId="{5576381C-A957-4114-AB62-2575BCB63392}"/>
    <dgm:cxn modelId="{CE20CAEB-117B-4206-B1F0-E3357842E7F6}" type="presOf" srcId="{90F27432-7E25-4931-B5D1-B52E6E0540FD}" destId="{2F7236D9-3CA1-4AA5-A0EC-1B28BABF6852}" srcOrd="0" destOrd="0" presId="urn:microsoft.com/office/officeart/2005/8/layout/vList2"/>
    <dgm:cxn modelId="{E55274FB-EFBE-40A9-A901-1D938DB4E98D}" type="presOf" srcId="{BFBE05E4-0DBF-43EE-B489-56B17A91E638}" destId="{83F2C1FC-DC79-436D-8634-1A3F163B7F8D}" srcOrd="0" destOrd="0" presId="urn:microsoft.com/office/officeart/2005/8/layout/vList2"/>
    <dgm:cxn modelId="{D2738129-3A8B-4EC5-8E0E-91F571B79023}" type="presParOf" srcId="{7C026746-ABB4-4C5A-935D-BA745F82D56F}" destId="{2A6CF371-644B-40DC-B857-62B75CB6B2C5}" srcOrd="0" destOrd="0" presId="urn:microsoft.com/office/officeart/2005/8/layout/vList2"/>
    <dgm:cxn modelId="{A4451CE0-F99F-4482-99A3-BFDAEDE5194B}" type="presParOf" srcId="{7C026746-ABB4-4C5A-935D-BA745F82D56F}" destId="{30D2EADC-CE01-40CE-B484-AB51D32CA1F9}" srcOrd="1" destOrd="0" presId="urn:microsoft.com/office/officeart/2005/8/layout/vList2"/>
    <dgm:cxn modelId="{18A83851-E2EC-443C-BD29-CCEE4832D1AA}" type="presParOf" srcId="{7C026746-ABB4-4C5A-935D-BA745F82D56F}" destId="{27A30454-9553-4255-8107-47E53B14DE42}" srcOrd="2" destOrd="0" presId="urn:microsoft.com/office/officeart/2005/8/layout/vList2"/>
    <dgm:cxn modelId="{31D9C4DA-5E6C-41D5-B0E7-F337ECEA47B4}" type="presParOf" srcId="{7C026746-ABB4-4C5A-935D-BA745F82D56F}" destId="{EBBAA852-CF37-4E6F-A4FA-D6FAFF6E1CE8}" srcOrd="3" destOrd="0" presId="urn:microsoft.com/office/officeart/2005/8/layout/vList2"/>
    <dgm:cxn modelId="{4475E331-17C8-4E19-9F61-065BCCEC80C1}" type="presParOf" srcId="{7C026746-ABB4-4C5A-935D-BA745F82D56F}" destId="{2F7236D9-3CA1-4AA5-A0EC-1B28BABF6852}" srcOrd="4" destOrd="0" presId="urn:microsoft.com/office/officeart/2005/8/layout/vList2"/>
    <dgm:cxn modelId="{FA3ECF9B-AA0D-418F-9FBC-D0DD214F471C}" type="presParOf" srcId="{7C026746-ABB4-4C5A-935D-BA745F82D56F}" destId="{F900F1C2-C3E4-469E-9868-1A1729DAC6C3}" srcOrd="5" destOrd="0" presId="urn:microsoft.com/office/officeart/2005/8/layout/vList2"/>
    <dgm:cxn modelId="{C7D07A66-59CB-4D6F-99AC-3C74740C122F}" type="presParOf" srcId="{7C026746-ABB4-4C5A-935D-BA745F82D56F}" destId="{536D34B3-DF33-462A-87F3-DA0B55B25CAC}" srcOrd="6" destOrd="0" presId="urn:microsoft.com/office/officeart/2005/8/layout/vList2"/>
    <dgm:cxn modelId="{A030B3E2-ABDC-4097-8D32-A097CB8CD994}" type="presParOf" srcId="{7C026746-ABB4-4C5A-935D-BA745F82D56F}" destId="{B99744F5-E69B-4634-B043-6BDAE9141230}" srcOrd="7" destOrd="0" presId="urn:microsoft.com/office/officeart/2005/8/layout/vList2"/>
    <dgm:cxn modelId="{F14DD113-C456-4A91-A1AA-8976B5892BCD}" type="presParOf" srcId="{7C026746-ABB4-4C5A-935D-BA745F82D56F}" destId="{E92A894D-0EF3-4CE4-B3D3-FDFCF6B50807}" srcOrd="8" destOrd="0" presId="urn:microsoft.com/office/officeart/2005/8/layout/vList2"/>
    <dgm:cxn modelId="{8A0493A3-443E-4E74-A66E-5DDB9A4101F5}" type="presParOf" srcId="{7C026746-ABB4-4C5A-935D-BA745F82D56F}" destId="{E97AE8A3-8E53-4BFE-85AC-1E57B14A3736}" srcOrd="9" destOrd="0" presId="urn:microsoft.com/office/officeart/2005/8/layout/vList2"/>
    <dgm:cxn modelId="{A0F80DF7-4AA9-4F54-9F42-F490D04F86D6}" type="presParOf" srcId="{7C026746-ABB4-4C5A-935D-BA745F82D56F}" destId="{83F2C1FC-DC79-436D-8634-1A3F163B7F8D}" srcOrd="10" destOrd="0" presId="urn:microsoft.com/office/officeart/2005/8/layout/vList2"/>
    <dgm:cxn modelId="{F8681784-5E81-4E65-AA74-6EDA5BEFDFFB}" type="presParOf" srcId="{7C026746-ABB4-4C5A-935D-BA745F82D56F}" destId="{8F905784-3505-4BAA-ADFB-6920B9CEF86D}" srcOrd="11" destOrd="0" presId="urn:microsoft.com/office/officeart/2005/8/layout/vList2"/>
    <dgm:cxn modelId="{E5B574D2-7D9E-4F56-A9D1-90106C0A0D20}" type="presParOf" srcId="{7C026746-ABB4-4C5A-935D-BA745F82D56F}" destId="{3F922F6D-5C33-44E6-A37D-AB441E9E20D1}"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79A939F-5DE7-4A14-9BF9-AE728C4359CF}" type="doc">
      <dgm:prSet loTypeId="urn:microsoft.com/office/officeart/2005/8/layout/hierarchy2" loCatId="hierarchy" qsTypeId="urn:microsoft.com/office/officeart/2005/8/quickstyle/simple1" qsCatId="simple" csTypeId="urn:microsoft.com/office/officeart/2005/8/colors/colorful1" csCatId="colorful"/>
      <dgm:spPr/>
      <dgm:t>
        <a:bodyPr/>
        <a:lstStyle/>
        <a:p>
          <a:endParaRPr lang="en-US"/>
        </a:p>
      </dgm:t>
    </dgm:pt>
    <dgm:pt modelId="{3705CB94-B5A2-4FDD-AF6E-BC5B5F0E9F05}">
      <dgm:prSet/>
      <dgm:spPr/>
      <dgm:t>
        <a:bodyPr/>
        <a:lstStyle/>
        <a:p>
          <a:r>
            <a:rPr lang="en-GB"/>
            <a:t>Alternate stimulation on either side of a person's body:</a:t>
          </a:r>
          <a:endParaRPr lang="en-US"/>
        </a:p>
      </dgm:t>
    </dgm:pt>
    <dgm:pt modelId="{8DE0C7D5-FC7A-44D2-BE81-8BCD47F7CB23}" type="parTrans" cxnId="{9E4F50F7-FEB3-4342-BF67-9E1CC2BEC7C0}">
      <dgm:prSet/>
      <dgm:spPr/>
      <dgm:t>
        <a:bodyPr/>
        <a:lstStyle/>
        <a:p>
          <a:endParaRPr lang="en-US"/>
        </a:p>
      </dgm:t>
    </dgm:pt>
    <dgm:pt modelId="{F03441D4-57C0-45C8-AADE-91C8C4C2F910}" type="sibTrans" cxnId="{9E4F50F7-FEB3-4342-BF67-9E1CC2BEC7C0}">
      <dgm:prSet/>
      <dgm:spPr/>
      <dgm:t>
        <a:bodyPr/>
        <a:lstStyle/>
        <a:p>
          <a:endParaRPr lang="en-US"/>
        </a:p>
      </dgm:t>
    </dgm:pt>
    <dgm:pt modelId="{49CDA57E-6C81-44E0-BC19-9D9E9FF793E4}">
      <dgm:prSet/>
      <dgm:spPr/>
      <dgm:t>
        <a:bodyPr/>
        <a:lstStyle/>
        <a:p>
          <a:r>
            <a:rPr lang="en-GB">
              <a:latin typeface="Calibri Light" panose="020F0302020204030204"/>
            </a:rPr>
            <a:t>Movement</a:t>
          </a:r>
          <a:r>
            <a:rPr lang="en-GB"/>
            <a:t> – eyes / marching</a:t>
          </a:r>
          <a:endParaRPr lang="en-US"/>
        </a:p>
      </dgm:t>
    </dgm:pt>
    <dgm:pt modelId="{D7C09D16-9B22-4668-9093-AAEBDA6ACFE5}" type="parTrans" cxnId="{6F31251A-CA67-4663-BF60-F65B319659E0}">
      <dgm:prSet/>
      <dgm:spPr/>
      <dgm:t>
        <a:bodyPr/>
        <a:lstStyle/>
        <a:p>
          <a:endParaRPr lang="en-US"/>
        </a:p>
      </dgm:t>
    </dgm:pt>
    <dgm:pt modelId="{BF9D71B6-80AC-43B8-B1D4-E27B07945C14}" type="sibTrans" cxnId="{6F31251A-CA67-4663-BF60-F65B319659E0}">
      <dgm:prSet/>
      <dgm:spPr/>
      <dgm:t>
        <a:bodyPr/>
        <a:lstStyle/>
        <a:p>
          <a:endParaRPr lang="en-US"/>
        </a:p>
      </dgm:t>
    </dgm:pt>
    <dgm:pt modelId="{61A62822-652F-409C-AEC9-3BBE9FBF1205}">
      <dgm:prSet/>
      <dgm:spPr/>
      <dgm:t>
        <a:bodyPr/>
        <a:lstStyle/>
        <a:p>
          <a:r>
            <a:rPr lang="en-GB"/>
            <a:t>Tapping / hand-held buzzers</a:t>
          </a:r>
          <a:endParaRPr lang="en-US"/>
        </a:p>
      </dgm:t>
    </dgm:pt>
    <dgm:pt modelId="{72DF4E3D-A155-41CC-84C0-D1CA7518B968}" type="parTrans" cxnId="{86F4B5B7-7513-40FD-848F-98A78270B7B7}">
      <dgm:prSet/>
      <dgm:spPr/>
      <dgm:t>
        <a:bodyPr/>
        <a:lstStyle/>
        <a:p>
          <a:endParaRPr lang="en-US"/>
        </a:p>
      </dgm:t>
    </dgm:pt>
    <dgm:pt modelId="{C0B1A994-0709-4236-8A2F-71AF9F348283}" type="sibTrans" cxnId="{86F4B5B7-7513-40FD-848F-98A78270B7B7}">
      <dgm:prSet/>
      <dgm:spPr/>
      <dgm:t>
        <a:bodyPr/>
        <a:lstStyle/>
        <a:p>
          <a:endParaRPr lang="en-US"/>
        </a:p>
      </dgm:t>
    </dgm:pt>
    <dgm:pt modelId="{A14673E1-E8E3-43B4-A3A9-E3C4B398C88E}">
      <dgm:prSet/>
      <dgm:spPr/>
      <dgm:t>
        <a:bodyPr/>
        <a:lstStyle/>
        <a:p>
          <a:r>
            <a:rPr lang="en-GB"/>
            <a:t>Sounds through headphones</a:t>
          </a:r>
          <a:endParaRPr lang="en-US"/>
        </a:p>
      </dgm:t>
    </dgm:pt>
    <dgm:pt modelId="{7CE6EF68-5350-44BD-8418-0F0D333E0F1E}" type="parTrans" cxnId="{DE9DFA34-7C8F-4967-834E-FEB099DB5574}">
      <dgm:prSet/>
      <dgm:spPr/>
      <dgm:t>
        <a:bodyPr/>
        <a:lstStyle/>
        <a:p>
          <a:endParaRPr lang="en-US"/>
        </a:p>
      </dgm:t>
    </dgm:pt>
    <dgm:pt modelId="{9CD45802-AD83-4024-AFF3-F77D40364C98}" type="sibTrans" cxnId="{DE9DFA34-7C8F-4967-834E-FEB099DB5574}">
      <dgm:prSet/>
      <dgm:spPr/>
      <dgm:t>
        <a:bodyPr/>
        <a:lstStyle/>
        <a:p>
          <a:endParaRPr lang="en-US"/>
        </a:p>
      </dgm:t>
    </dgm:pt>
    <dgm:pt modelId="{8EB8BCA7-C5BA-4EF7-9E5D-5F5FE101C3B2}">
      <dgm:prSet/>
      <dgm:spPr/>
      <dgm:t>
        <a:bodyPr/>
        <a:lstStyle/>
        <a:p>
          <a:pPr rtl="0"/>
          <a:r>
            <a:rPr lang="en-GB">
              <a:latin typeface="Calibri Light" panose="020F0302020204030204"/>
            </a:rPr>
            <a:t>DAS: Dual Attention System</a:t>
          </a:r>
          <a:endParaRPr lang="en-GB"/>
        </a:p>
      </dgm:t>
    </dgm:pt>
    <dgm:pt modelId="{C50DB014-E306-4678-81B3-F78189E6AF8A}" type="parTrans" cxnId="{F84857B7-4563-4471-8EB1-DBC53D69F050}">
      <dgm:prSet/>
      <dgm:spPr/>
      <dgm:t>
        <a:bodyPr/>
        <a:lstStyle/>
        <a:p>
          <a:endParaRPr lang="en-US"/>
        </a:p>
      </dgm:t>
    </dgm:pt>
    <dgm:pt modelId="{7E267EBA-F865-49B9-A80B-6DA5C829D4E2}" type="sibTrans" cxnId="{F84857B7-4563-4471-8EB1-DBC53D69F050}">
      <dgm:prSet/>
      <dgm:spPr/>
      <dgm:t>
        <a:bodyPr/>
        <a:lstStyle/>
        <a:p>
          <a:endParaRPr lang="en-US"/>
        </a:p>
      </dgm:t>
    </dgm:pt>
    <dgm:pt modelId="{32CE48A1-EE34-40D1-A56F-A1282EADA780}" type="pres">
      <dgm:prSet presAssocID="{E79A939F-5DE7-4A14-9BF9-AE728C4359CF}" presName="diagram" presStyleCnt="0">
        <dgm:presLayoutVars>
          <dgm:chPref val="1"/>
          <dgm:dir/>
          <dgm:animOne val="branch"/>
          <dgm:animLvl val="lvl"/>
          <dgm:resizeHandles val="exact"/>
        </dgm:presLayoutVars>
      </dgm:prSet>
      <dgm:spPr/>
    </dgm:pt>
    <dgm:pt modelId="{42B15E10-CBC4-491D-B889-A42FB60A126A}" type="pres">
      <dgm:prSet presAssocID="{3705CB94-B5A2-4FDD-AF6E-BC5B5F0E9F05}" presName="root1" presStyleCnt="0"/>
      <dgm:spPr/>
    </dgm:pt>
    <dgm:pt modelId="{212F952E-D266-4766-9E88-2DEE3EE91408}" type="pres">
      <dgm:prSet presAssocID="{3705CB94-B5A2-4FDD-AF6E-BC5B5F0E9F05}" presName="LevelOneTextNode" presStyleLbl="node0" presStyleIdx="0" presStyleCnt="2">
        <dgm:presLayoutVars>
          <dgm:chPref val="3"/>
        </dgm:presLayoutVars>
      </dgm:prSet>
      <dgm:spPr/>
    </dgm:pt>
    <dgm:pt modelId="{D43CF2AC-0592-4B15-8DB9-47DC16E6D58E}" type="pres">
      <dgm:prSet presAssocID="{3705CB94-B5A2-4FDD-AF6E-BC5B5F0E9F05}" presName="level2hierChild" presStyleCnt="0"/>
      <dgm:spPr/>
    </dgm:pt>
    <dgm:pt modelId="{7900469E-EAC6-4CD5-A878-57027D22CB72}" type="pres">
      <dgm:prSet presAssocID="{D7C09D16-9B22-4668-9093-AAEBDA6ACFE5}" presName="conn2-1" presStyleLbl="parChTrans1D2" presStyleIdx="0" presStyleCnt="3"/>
      <dgm:spPr/>
    </dgm:pt>
    <dgm:pt modelId="{E8AC2CE2-1D3B-4ECD-8C80-DB5585A86E34}" type="pres">
      <dgm:prSet presAssocID="{D7C09D16-9B22-4668-9093-AAEBDA6ACFE5}" presName="connTx" presStyleLbl="parChTrans1D2" presStyleIdx="0" presStyleCnt="3"/>
      <dgm:spPr/>
    </dgm:pt>
    <dgm:pt modelId="{475276AD-17C0-409E-9CC9-3017C59C8C06}" type="pres">
      <dgm:prSet presAssocID="{49CDA57E-6C81-44E0-BC19-9D9E9FF793E4}" presName="root2" presStyleCnt="0"/>
      <dgm:spPr/>
    </dgm:pt>
    <dgm:pt modelId="{1C2F8254-E777-4D73-BABE-B942BDDB11FF}" type="pres">
      <dgm:prSet presAssocID="{49CDA57E-6C81-44E0-BC19-9D9E9FF793E4}" presName="LevelTwoTextNode" presStyleLbl="node2" presStyleIdx="0" presStyleCnt="3">
        <dgm:presLayoutVars>
          <dgm:chPref val="3"/>
        </dgm:presLayoutVars>
      </dgm:prSet>
      <dgm:spPr/>
    </dgm:pt>
    <dgm:pt modelId="{1849DFB0-16D0-4AC9-A154-4D739B3E5612}" type="pres">
      <dgm:prSet presAssocID="{49CDA57E-6C81-44E0-BC19-9D9E9FF793E4}" presName="level3hierChild" presStyleCnt="0"/>
      <dgm:spPr/>
    </dgm:pt>
    <dgm:pt modelId="{718F3FCD-CCB0-40CE-A543-39B640CA9B45}" type="pres">
      <dgm:prSet presAssocID="{72DF4E3D-A155-41CC-84C0-D1CA7518B968}" presName="conn2-1" presStyleLbl="parChTrans1D2" presStyleIdx="1" presStyleCnt="3"/>
      <dgm:spPr/>
    </dgm:pt>
    <dgm:pt modelId="{484CB328-7E99-4E1B-B8A9-AA4EB79182A7}" type="pres">
      <dgm:prSet presAssocID="{72DF4E3D-A155-41CC-84C0-D1CA7518B968}" presName="connTx" presStyleLbl="parChTrans1D2" presStyleIdx="1" presStyleCnt="3"/>
      <dgm:spPr/>
    </dgm:pt>
    <dgm:pt modelId="{B4F52D97-DC23-404D-8900-3A52EAA4A8A0}" type="pres">
      <dgm:prSet presAssocID="{61A62822-652F-409C-AEC9-3BBE9FBF1205}" presName="root2" presStyleCnt="0"/>
      <dgm:spPr/>
    </dgm:pt>
    <dgm:pt modelId="{2DC1C029-26E7-474A-855F-666A71EB5ED0}" type="pres">
      <dgm:prSet presAssocID="{61A62822-652F-409C-AEC9-3BBE9FBF1205}" presName="LevelTwoTextNode" presStyleLbl="node2" presStyleIdx="1" presStyleCnt="3">
        <dgm:presLayoutVars>
          <dgm:chPref val="3"/>
        </dgm:presLayoutVars>
      </dgm:prSet>
      <dgm:spPr/>
    </dgm:pt>
    <dgm:pt modelId="{276FA43F-7965-4ECF-B4B6-AFF4DC26C447}" type="pres">
      <dgm:prSet presAssocID="{61A62822-652F-409C-AEC9-3BBE9FBF1205}" presName="level3hierChild" presStyleCnt="0"/>
      <dgm:spPr/>
    </dgm:pt>
    <dgm:pt modelId="{BEE50F1D-CEE4-4E95-AEB1-F12FB630E176}" type="pres">
      <dgm:prSet presAssocID="{7CE6EF68-5350-44BD-8418-0F0D333E0F1E}" presName="conn2-1" presStyleLbl="parChTrans1D2" presStyleIdx="2" presStyleCnt="3"/>
      <dgm:spPr/>
    </dgm:pt>
    <dgm:pt modelId="{7FFFF56C-A74F-4C7C-ABB2-6AF95C218F1E}" type="pres">
      <dgm:prSet presAssocID="{7CE6EF68-5350-44BD-8418-0F0D333E0F1E}" presName="connTx" presStyleLbl="parChTrans1D2" presStyleIdx="2" presStyleCnt="3"/>
      <dgm:spPr/>
    </dgm:pt>
    <dgm:pt modelId="{E5DF5859-DCD7-48D4-A553-AF6795426CAC}" type="pres">
      <dgm:prSet presAssocID="{A14673E1-E8E3-43B4-A3A9-E3C4B398C88E}" presName="root2" presStyleCnt="0"/>
      <dgm:spPr/>
    </dgm:pt>
    <dgm:pt modelId="{9F356592-15A7-49F6-9559-FABCF9C04D46}" type="pres">
      <dgm:prSet presAssocID="{A14673E1-E8E3-43B4-A3A9-E3C4B398C88E}" presName="LevelTwoTextNode" presStyleLbl="node2" presStyleIdx="2" presStyleCnt="3">
        <dgm:presLayoutVars>
          <dgm:chPref val="3"/>
        </dgm:presLayoutVars>
      </dgm:prSet>
      <dgm:spPr/>
    </dgm:pt>
    <dgm:pt modelId="{8463F19C-FA90-4DFE-BCC1-1B1285009A67}" type="pres">
      <dgm:prSet presAssocID="{A14673E1-E8E3-43B4-A3A9-E3C4B398C88E}" presName="level3hierChild" presStyleCnt="0"/>
      <dgm:spPr/>
    </dgm:pt>
    <dgm:pt modelId="{5367B1AB-C7CA-441E-9D4E-B5A1C732B6B3}" type="pres">
      <dgm:prSet presAssocID="{8EB8BCA7-C5BA-4EF7-9E5D-5F5FE101C3B2}" presName="root1" presStyleCnt="0"/>
      <dgm:spPr/>
    </dgm:pt>
    <dgm:pt modelId="{5FEAAB36-56B8-4B4E-839C-6704C3CDAAF2}" type="pres">
      <dgm:prSet presAssocID="{8EB8BCA7-C5BA-4EF7-9E5D-5F5FE101C3B2}" presName="LevelOneTextNode" presStyleLbl="node0" presStyleIdx="1" presStyleCnt="2">
        <dgm:presLayoutVars>
          <dgm:chPref val="3"/>
        </dgm:presLayoutVars>
      </dgm:prSet>
      <dgm:spPr/>
    </dgm:pt>
    <dgm:pt modelId="{29CCF940-857B-406E-874D-308EFE8DD3BF}" type="pres">
      <dgm:prSet presAssocID="{8EB8BCA7-C5BA-4EF7-9E5D-5F5FE101C3B2}" presName="level2hierChild" presStyleCnt="0"/>
      <dgm:spPr/>
    </dgm:pt>
  </dgm:ptLst>
  <dgm:cxnLst>
    <dgm:cxn modelId="{73E60402-F234-4A7B-A583-B910BBD295D2}" type="presOf" srcId="{E79A939F-5DE7-4A14-9BF9-AE728C4359CF}" destId="{32CE48A1-EE34-40D1-A56F-A1282EADA780}" srcOrd="0" destOrd="0" presId="urn:microsoft.com/office/officeart/2005/8/layout/hierarchy2"/>
    <dgm:cxn modelId="{53061A09-53AD-4D1E-80ED-2E7B051E1539}" type="presOf" srcId="{7CE6EF68-5350-44BD-8418-0F0D333E0F1E}" destId="{BEE50F1D-CEE4-4E95-AEB1-F12FB630E176}" srcOrd="0" destOrd="0" presId="urn:microsoft.com/office/officeart/2005/8/layout/hierarchy2"/>
    <dgm:cxn modelId="{6F31251A-CA67-4663-BF60-F65B319659E0}" srcId="{3705CB94-B5A2-4FDD-AF6E-BC5B5F0E9F05}" destId="{49CDA57E-6C81-44E0-BC19-9D9E9FF793E4}" srcOrd="0" destOrd="0" parTransId="{D7C09D16-9B22-4668-9093-AAEBDA6ACFE5}" sibTransId="{BF9D71B6-80AC-43B8-B1D4-E27B07945C14}"/>
    <dgm:cxn modelId="{DE9DFA34-7C8F-4967-834E-FEB099DB5574}" srcId="{3705CB94-B5A2-4FDD-AF6E-BC5B5F0E9F05}" destId="{A14673E1-E8E3-43B4-A3A9-E3C4B398C88E}" srcOrd="2" destOrd="0" parTransId="{7CE6EF68-5350-44BD-8418-0F0D333E0F1E}" sibTransId="{9CD45802-AD83-4024-AFF3-F77D40364C98}"/>
    <dgm:cxn modelId="{E622A345-9759-4BED-9E06-5927963C7DEC}" type="presOf" srcId="{72DF4E3D-A155-41CC-84C0-D1CA7518B968}" destId="{718F3FCD-CCB0-40CE-A543-39B640CA9B45}" srcOrd="0" destOrd="0" presId="urn:microsoft.com/office/officeart/2005/8/layout/hierarchy2"/>
    <dgm:cxn modelId="{FE685778-E39E-4E70-8797-3D7CDDA9684B}" type="presOf" srcId="{72DF4E3D-A155-41CC-84C0-D1CA7518B968}" destId="{484CB328-7E99-4E1B-B8A9-AA4EB79182A7}" srcOrd="1" destOrd="0" presId="urn:microsoft.com/office/officeart/2005/8/layout/hierarchy2"/>
    <dgm:cxn modelId="{60E7DF8A-58DB-41CD-BB41-D893697C10DF}" type="presOf" srcId="{A14673E1-E8E3-43B4-A3A9-E3C4B398C88E}" destId="{9F356592-15A7-49F6-9559-FABCF9C04D46}" srcOrd="0" destOrd="0" presId="urn:microsoft.com/office/officeart/2005/8/layout/hierarchy2"/>
    <dgm:cxn modelId="{3542B497-67D3-4C66-9F17-855F297FE809}" type="presOf" srcId="{8EB8BCA7-C5BA-4EF7-9E5D-5F5FE101C3B2}" destId="{5FEAAB36-56B8-4B4E-839C-6704C3CDAAF2}" srcOrd="0" destOrd="0" presId="urn:microsoft.com/office/officeart/2005/8/layout/hierarchy2"/>
    <dgm:cxn modelId="{F84857B7-4563-4471-8EB1-DBC53D69F050}" srcId="{E79A939F-5DE7-4A14-9BF9-AE728C4359CF}" destId="{8EB8BCA7-C5BA-4EF7-9E5D-5F5FE101C3B2}" srcOrd="1" destOrd="0" parTransId="{C50DB014-E306-4678-81B3-F78189E6AF8A}" sibTransId="{7E267EBA-F865-49B9-A80B-6DA5C829D4E2}"/>
    <dgm:cxn modelId="{86F4B5B7-7513-40FD-848F-98A78270B7B7}" srcId="{3705CB94-B5A2-4FDD-AF6E-BC5B5F0E9F05}" destId="{61A62822-652F-409C-AEC9-3BBE9FBF1205}" srcOrd="1" destOrd="0" parTransId="{72DF4E3D-A155-41CC-84C0-D1CA7518B968}" sibTransId="{C0B1A994-0709-4236-8A2F-71AF9F348283}"/>
    <dgm:cxn modelId="{6BF544C0-2953-4A44-A73A-856EE4F07351}" type="presOf" srcId="{49CDA57E-6C81-44E0-BC19-9D9E9FF793E4}" destId="{1C2F8254-E777-4D73-BABE-B942BDDB11FF}" srcOrd="0" destOrd="0" presId="urn:microsoft.com/office/officeart/2005/8/layout/hierarchy2"/>
    <dgm:cxn modelId="{C02DC4C4-803A-4249-B1D1-EEF67A147B30}" type="presOf" srcId="{3705CB94-B5A2-4FDD-AF6E-BC5B5F0E9F05}" destId="{212F952E-D266-4766-9E88-2DEE3EE91408}" srcOrd="0" destOrd="0" presId="urn:microsoft.com/office/officeart/2005/8/layout/hierarchy2"/>
    <dgm:cxn modelId="{EF8004D3-04E2-42A6-9223-8FC25C117123}" type="presOf" srcId="{D7C09D16-9B22-4668-9093-AAEBDA6ACFE5}" destId="{E8AC2CE2-1D3B-4ECD-8C80-DB5585A86E34}" srcOrd="1" destOrd="0" presId="urn:microsoft.com/office/officeart/2005/8/layout/hierarchy2"/>
    <dgm:cxn modelId="{67CB3EEE-66B4-4ED2-A290-340FBEA6A4CF}" type="presOf" srcId="{61A62822-652F-409C-AEC9-3BBE9FBF1205}" destId="{2DC1C029-26E7-474A-855F-666A71EB5ED0}" srcOrd="0" destOrd="0" presId="urn:microsoft.com/office/officeart/2005/8/layout/hierarchy2"/>
    <dgm:cxn modelId="{0EEEDAF2-47A2-4618-AEDB-D44BCC37F665}" type="presOf" srcId="{D7C09D16-9B22-4668-9093-AAEBDA6ACFE5}" destId="{7900469E-EAC6-4CD5-A878-57027D22CB72}" srcOrd="0" destOrd="0" presId="urn:microsoft.com/office/officeart/2005/8/layout/hierarchy2"/>
    <dgm:cxn modelId="{9E4F50F7-FEB3-4342-BF67-9E1CC2BEC7C0}" srcId="{E79A939F-5DE7-4A14-9BF9-AE728C4359CF}" destId="{3705CB94-B5A2-4FDD-AF6E-BC5B5F0E9F05}" srcOrd="0" destOrd="0" parTransId="{8DE0C7D5-FC7A-44D2-BE81-8BCD47F7CB23}" sibTransId="{F03441D4-57C0-45C8-AADE-91C8C4C2F910}"/>
    <dgm:cxn modelId="{B0FCD4F8-1EA6-4000-BAD8-25EEE1463D4B}" type="presOf" srcId="{7CE6EF68-5350-44BD-8418-0F0D333E0F1E}" destId="{7FFFF56C-A74F-4C7C-ABB2-6AF95C218F1E}" srcOrd="1" destOrd="0" presId="urn:microsoft.com/office/officeart/2005/8/layout/hierarchy2"/>
    <dgm:cxn modelId="{DAD2D17F-DFDA-465C-9A1A-2207F3446DF8}" type="presParOf" srcId="{32CE48A1-EE34-40D1-A56F-A1282EADA780}" destId="{42B15E10-CBC4-491D-B889-A42FB60A126A}" srcOrd="0" destOrd="0" presId="urn:microsoft.com/office/officeart/2005/8/layout/hierarchy2"/>
    <dgm:cxn modelId="{452E6E66-7B6F-4681-BDCB-1A37255A015D}" type="presParOf" srcId="{42B15E10-CBC4-491D-B889-A42FB60A126A}" destId="{212F952E-D266-4766-9E88-2DEE3EE91408}" srcOrd="0" destOrd="0" presId="urn:microsoft.com/office/officeart/2005/8/layout/hierarchy2"/>
    <dgm:cxn modelId="{90AFE8B3-E44C-4EEA-A385-74F72F2666E9}" type="presParOf" srcId="{42B15E10-CBC4-491D-B889-A42FB60A126A}" destId="{D43CF2AC-0592-4B15-8DB9-47DC16E6D58E}" srcOrd="1" destOrd="0" presId="urn:microsoft.com/office/officeart/2005/8/layout/hierarchy2"/>
    <dgm:cxn modelId="{F208A588-1AC7-4C08-BD1B-AC2FAFF36925}" type="presParOf" srcId="{D43CF2AC-0592-4B15-8DB9-47DC16E6D58E}" destId="{7900469E-EAC6-4CD5-A878-57027D22CB72}" srcOrd="0" destOrd="0" presId="urn:microsoft.com/office/officeart/2005/8/layout/hierarchy2"/>
    <dgm:cxn modelId="{97BF65A1-EBCF-4E04-89A7-4EB3EECC7BFD}" type="presParOf" srcId="{7900469E-EAC6-4CD5-A878-57027D22CB72}" destId="{E8AC2CE2-1D3B-4ECD-8C80-DB5585A86E34}" srcOrd="0" destOrd="0" presId="urn:microsoft.com/office/officeart/2005/8/layout/hierarchy2"/>
    <dgm:cxn modelId="{74DF9C44-0294-4CBA-A61F-895D38B301EA}" type="presParOf" srcId="{D43CF2AC-0592-4B15-8DB9-47DC16E6D58E}" destId="{475276AD-17C0-409E-9CC9-3017C59C8C06}" srcOrd="1" destOrd="0" presId="urn:microsoft.com/office/officeart/2005/8/layout/hierarchy2"/>
    <dgm:cxn modelId="{2CA6D671-CB88-40B3-B095-18EFEA5C78E5}" type="presParOf" srcId="{475276AD-17C0-409E-9CC9-3017C59C8C06}" destId="{1C2F8254-E777-4D73-BABE-B942BDDB11FF}" srcOrd="0" destOrd="0" presId="urn:microsoft.com/office/officeart/2005/8/layout/hierarchy2"/>
    <dgm:cxn modelId="{44783621-A1D9-4DAE-A296-9A23389EA6B5}" type="presParOf" srcId="{475276AD-17C0-409E-9CC9-3017C59C8C06}" destId="{1849DFB0-16D0-4AC9-A154-4D739B3E5612}" srcOrd="1" destOrd="0" presId="urn:microsoft.com/office/officeart/2005/8/layout/hierarchy2"/>
    <dgm:cxn modelId="{6270D27C-D2A3-4191-BF9F-13A99520FCC7}" type="presParOf" srcId="{D43CF2AC-0592-4B15-8DB9-47DC16E6D58E}" destId="{718F3FCD-CCB0-40CE-A543-39B640CA9B45}" srcOrd="2" destOrd="0" presId="urn:microsoft.com/office/officeart/2005/8/layout/hierarchy2"/>
    <dgm:cxn modelId="{B531B465-8AE1-44FB-A2EF-38FC05EC21E7}" type="presParOf" srcId="{718F3FCD-CCB0-40CE-A543-39B640CA9B45}" destId="{484CB328-7E99-4E1B-B8A9-AA4EB79182A7}" srcOrd="0" destOrd="0" presId="urn:microsoft.com/office/officeart/2005/8/layout/hierarchy2"/>
    <dgm:cxn modelId="{54E247CC-FBBE-454D-B237-B66B4091608A}" type="presParOf" srcId="{D43CF2AC-0592-4B15-8DB9-47DC16E6D58E}" destId="{B4F52D97-DC23-404D-8900-3A52EAA4A8A0}" srcOrd="3" destOrd="0" presId="urn:microsoft.com/office/officeart/2005/8/layout/hierarchy2"/>
    <dgm:cxn modelId="{CF20BE46-B7D1-454D-B550-EAC80E9B1E46}" type="presParOf" srcId="{B4F52D97-DC23-404D-8900-3A52EAA4A8A0}" destId="{2DC1C029-26E7-474A-855F-666A71EB5ED0}" srcOrd="0" destOrd="0" presId="urn:microsoft.com/office/officeart/2005/8/layout/hierarchy2"/>
    <dgm:cxn modelId="{4F0998F3-2606-48CB-9464-967FEE19DBEF}" type="presParOf" srcId="{B4F52D97-DC23-404D-8900-3A52EAA4A8A0}" destId="{276FA43F-7965-4ECF-B4B6-AFF4DC26C447}" srcOrd="1" destOrd="0" presId="urn:microsoft.com/office/officeart/2005/8/layout/hierarchy2"/>
    <dgm:cxn modelId="{C904A244-7BA1-49F3-A0E8-66940E0F34A9}" type="presParOf" srcId="{D43CF2AC-0592-4B15-8DB9-47DC16E6D58E}" destId="{BEE50F1D-CEE4-4E95-AEB1-F12FB630E176}" srcOrd="4" destOrd="0" presId="urn:microsoft.com/office/officeart/2005/8/layout/hierarchy2"/>
    <dgm:cxn modelId="{C2B391C6-D63F-4FA8-AF16-D858998CB3A9}" type="presParOf" srcId="{BEE50F1D-CEE4-4E95-AEB1-F12FB630E176}" destId="{7FFFF56C-A74F-4C7C-ABB2-6AF95C218F1E}" srcOrd="0" destOrd="0" presId="urn:microsoft.com/office/officeart/2005/8/layout/hierarchy2"/>
    <dgm:cxn modelId="{35710EF0-00B9-49CF-98F3-E88DCBCE541D}" type="presParOf" srcId="{D43CF2AC-0592-4B15-8DB9-47DC16E6D58E}" destId="{E5DF5859-DCD7-48D4-A553-AF6795426CAC}" srcOrd="5" destOrd="0" presId="urn:microsoft.com/office/officeart/2005/8/layout/hierarchy2"/>
    <dgm:cxn modelId="{D126F410-9076-485C-85FF-7FCA1293ADDB}" type="presParOf" srcId="{E5DF5859-DCD7-48D4-A553-AF6795426CAC}" destId="{9F356592-15A7-49F6-9559-FABCF9C04D46}" srcOrd="0" destOrd="0" presId="urn:microsoft.com/office/officeart/2005/8/layout/hierarchy2"/>
    <dgm:cxn modelId="{C2AD01A6-04B1-47D8-B9A0-025D2480188C}" type="presParOf" srcId="{E5DF5859-DCD7-48D4-A553-AF6795426CAC}" destId="{8463F19C-FA90-4DFE-BCC1-1B1285009A67}" srcOrd="1" destOrd="0" presId="urn:microsoft.com/office/officeart/2005/8/layout/hierarchy2"/>
    <dgm:cxn modelId="{7B3BB19D-A796-4CEF-9529-F8CBD62875C5}" type="presParOf" srcId="{32CE48A1-EE34-40D1-A56F-A1282EADA780}" destId="{5367B1AB-C7CA-441E-9D4E-B5A1C732B6B3}" srcOrd="1" destOrd="0" presId="urn:microsoft.com/office/officeart/2005/8/layout/hierarchy2"/>
    <dgm:cxn modelId="{E9F9A63C-BD8D-4186-AF4A-52A8A8C3FDCB}" type="presParOf" srcId="{5367B1AB-C7CA-441E-9D4E-B5A1C732B6B3}" destId="{5FEAAB36-56B8-4B4E-839C-6704C3CDAAF2}" srcOrd="0" destOrd="0" presId="urn:microsoft.com/office/officeart/2005/8/layout/hierarchy2"/>
    <dgm:cxn modelId="{08A08D46-87F6-412A-A214-1E8F9C48C359}" type="presParOf" srcId="{5367B1AB-C7CA-441E-9D4E-B5A1C732B6B3}" destId="{29CCF940-857B-406E-874D-308EFE8DD3BF}"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041E98-880A-4E05-A73B-1360EDAD9E73}" type="doc">
      <dgm:prSet loTypeId="urn:microsoft.com/office/officeart/2018/5/layout/IconLeaf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E5FFF2F0-AAFA-4C21-ACCD-01CB275B837C}">
      <dgm:prSet/>
      <dgm:spPr/>
      <dgm:t>
        <a:bodyPr/>
        <a:lstStyle/>
        <a:p>
          <a:pPr>
            <a:defRPr cap="all"/>
          </a:pPr>
          <a:r>
            <a:rPr lang="en-GB"/>
            <a:t>Open up conversations: realisations and recognitions</a:t>
          </a:r>
          <a:endParaRPr lang="en-US"/>
        </a:p>
      </dgm:t>
    </dgm:pt>
    <dgm:pt modelId="{65782B14-6A2A-4B8C-BF24-4BD3EC58B213}" type="parTrans" cxnId="{48F5B323-7969-4CE1-85B4-7C3539226B51}">
      <dgm:prSet/>
      <dgm:spPr/>
      <dgm:t>
        <a:bodyPr/>
        <a:lstStyle/>
        <a:p>
          <a:endParaRPr lang="en-US"/>
        </a:p>
      </dgm:t>
    </dgm:pt>
    <dgm:pt modelId="{5D39F0A9-EA06-4A6F-9D72-EE74FCE7D2CC}" type="sibTrans" cxnId="{48F5B323-7969-4CE1-85B4-7C3539226B51}">
      <dgm:prSet/>
      <dgm:spPr/>
      <dgm:t>
        <a:bodyPr/>
        <a:lstStyle/>
        <a:p>
          <a:endParaRPr lang="en-US"/>
        </a:p>
      </dgm:t>
    </dgm:pt>
    <dgm:pt modelId="{003EB10A-4EFE-4DAE-9988-05EDB2A82ABF}">
      <dgm:prSet/>
      <dgm:spPr/>
      <dgm:t>
        <a:bodyPr/>
        <a:lstStyle/>
        <a:p>
          <a:pPr>
            <a:defRPr cap="all"/>
          </a:pPr>
          <a:r>
            <a:rPr lang="en-GB"/>
            <a:t>Create capacity for revision without force</a:t>
          </a:r>
          <a:endParaRPr lang="en-US"/>
        </a:p>
      </dgm:t>
    </dgm:pt>
    <dgm:pt modelId="{A5263B63-2D90-45C4-A9FE-53E82DCDB707}" type="parTrans" cxnId="{C716BFB1-A045-4A7C-97FB-33B71636E728}">
      <dgm:prSet/>
      <dgm:spPr/>
      <dgm:t>
        <a:bodyPr/>
        <a:lstStyle/>
        <a:p>
          <a:endParaRPr lang="en-US"/>
        </a:p>
      </dgm:t>
    </dgm:pt>
    <dgm:pt modelId="{C19C139B-337C-4172-837D-A424B7CD0F0B}" type="sibTrans" cxnId="{C716BFB1-A045-4A7C-97FB-33B71636E728}">
      <dgm:prSet/>
      <dgm:spPr/>
      <dgm:t>
        <a:bodyPr/>
        <a:lstStyle/>
        <a:p>
          <a:endParaRPr lang="en-US"/>
        </a:p>
      </dgm:t>
    </dgm:pt>
    <dgm:pt modelId="{188250A0-4939-4CCF-9FCF-3C9778AC84F3}" type="pres">
      <dgm:prSet presAssocID="{AB041E98-880A-4E05-A73B-1360EDAD9E73}" presName="root" presStyleCnt="0">
        <dgm:presLayoutVars>
          <dgm:dir/>
          <dgm:resizeHandles val="exact"/>
        </dgm:presLayoutVars>
      </dgm:prSet>
      <dgm:spPr/>
    </dgm:pt>
    <dgm:pt modelId="{89FCF8E6-8AB0-4560-8BD2-2F2FDE83BBB9}" type="pres">
      <dgm:prSet presAssocID="{E5FFF2F0-AAFA-4C21-ACCD-01CB275B837C}" presName="compNode" presStyleCnt="0"/>
      <dgm:spPr/>
    </dgm:pt>
    <dgm:pt modelId="{1D838D84-6E54-46D7-A9E6-0C0569877363}" type="pres">
      <dgm:prSet presAssocID="{E5FFF2F0-AAFA-4C21-ACCD-01CB275B837C}" presName="iconBgRect" presStyleLbl="bgShp" presStyleIdx="0" presStyleCnt="2"/>
      <dgm:spPr>
        <a:prstGeom prst="round2DiagRect">
          <a:avLst>
            <a:gd name="adj1" fmla="val 29727"/>
            <a:gd name="adj2" fmla="val 0"/>
          </a:avLst>
        </a:prstGeom>
      </dgm:spPr>
    </dgm:pt>
    <dgm:pt modelId="{288143C4-AA1B-4FDE-8C45-6E4C8A3AD04A}" type="pres">
      <dgm:prSet presAssocID="{E5FFF2F0-AAFA-4C21-ACCD-01CB275B837C}" presName="iconRect" presStyleLbl="node1" presStyleIdx="0" presStyleCnt="2"/>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at Bubble"/>
        </a:ext>
      </dgm:extLst>
    </dgm:pt>
    <dgm:pt modelId="{76DBAFF7-F369-422C-A216-8A0FCE7840DC}" type="pres">
      <dgm:prSet presAssocID="{E5FFF2F0-AAFA-4C21-ACCD-01CB275B837C}" presName="spaceRect" presStyleCnt="0"/>
      <dgm:spPr/>
    </dgm:pt>
    <dgm:pt modelId="{C12B9008-7ADF-4010-BEBE-421C3EC8E26C}" type="pres">
      <dgm:prSet presAssocID="{E5FFF2F0-AAFA-4C21-ACCD-01CB275B837C}" presName="textRect" presStyleLbl="revTx" presStyleIdx="0" presStyleCnt="2">
        <dgm:presLayoutVars>
          <dgm:chMax val="1"/>
          <dgm:chPref val="1"/>
        </dgm:presLayoutVars>
      </dgm:prSet>
      <dgm:spPr/>
    </dgm:pt>
    <dgm:pt modelId="{43488DCF-2D6C-4E88-822D-1A93AAE1C6D0}" type="pres">
      <dgm:prSet presAssocID="{5D39F0A9-EA06-4A6F-9D72-EE74FCE7D2CC}" presName="sibTrans" presStyleCnt="0"/>
      <dgm:spPr/>
    </dgm:pt>
    <dgm:pt modelId="{8E682456-C156-465A-A713-9EF524285A74}" type="pres">
      <dgm:prSet presAssocID="{003EB10A-4EFE-4DAE-9988-05EDB2A82ABF}" presName="compNode" presStyleCnt="0"/>
      <dgm:spPr/>
    </dgm:pt>
    <dgm:pt modelId="{9CF4ACD7-254B-41EA-9636-0EFFECC63564}" type="pres">
      <dgm:prSet presAssocID="{003EB10A-4EFE-4DAE-9988-05EDB2A82ABF}" presName="iconBgRect" presStyleLbl="bgShp" presStyleIdx="1" presStyleCnt="2"/>
      <dgm:spPr>
        <a:prstGeom prst="round2DiagRect">
          <a:avLst>
            <a:gd name="adj1" fmla="val 29727"/>
            <a:gd name="adj2" fmla="val 0"/>
          </a:avLst>
        </a:prstGeom>
      </dgm:spPr>
    </dgm:pt>
    <dgm:pt modelId="{E95D943C-AEE9-4325-AFBC-ACA134EC17B5}" type="pres">
      <dgm:prSet presAssocID="{003EB10A-4EFE-4DAE-9988-05EDB2A82ABF}"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6A28FF9B-7D70-4FAF-A0A3-D9DE61BEE5FF}" type="pres">
      <dgm:prSet presAssocID="{003EB10A-4EFE-4DAE-9988-05EDB2A82ABF}" presName="spaceRect" presStyleCnt="0"/>
      <dgm:spPr/>
    </dgm:pt>
    <dgm:pt modelId="{F2E58F95-4C80-468B-B036-D4BCD3548EFD}" type="pres">
      <dgm:prSet presAssocID="{003EB10A-4EFE-4DAE-9988-05EDB2A82ABF}" presName="textRect" presStyleLbl="revTx" presStyleIdx="1" presStyleCnt="2">
        <dgm:presLayoutVars>
          <dgm:chMax val="1"/>
          <dgm:chPref val="1"/>
        </dgm:presLayoutVars>
      </dgm:prSet>
      <dgm:spPr/>
    </dgm:pt>
  </dgm:ptLst>
  <dgm:cxnLst>
    <dgm:cxn modelId="{FB153005-6A0C-4299-9DD8-F4DFB8B31D2B}" type="presOf" srcId="{E5FFF2F0-AAFA-4C21-ACCD-01CB275B837C}" destId="{C12B9008-7ADF-4010-BEBE-421C3EC8E26C}" srcOrd="0" destOrd="0" presId="urn:microsoft.com/office/officeart/2018/5/layout/IconLeafLabelList"/>
    <dgm:cxn modelId="{48F5B323-7969-4CE1-85B4-7C3539226B51}" srcId="{AB041E98-880A-4E05-A73B-1360EDAD9E73}" destId="{E5FFF2F0-AAFA-4C21-ACCD-01CB275B837C}" srcOrd="0" destOrd="0" parTransId="{65782B14-6A2A-4B8C-BF24-4BD3EC58B213}" sibTransId="{5D39F0A9-EA06-4A6F-9D72-EE74FCE7D2CC}"/>
    <dgm:cxn modelId="{E4A3DE7B-5239-45CD-82D2-93661C9340C5}" type="presOf" srcId="{AB041E98-880A-4E05-A73B-1360EDAD9E73}" destId="{188250A0-4939-4CCF-9FCF-3C9778AC84F3}" srcOrd="0" destOrd="0" presId="urn:microsoft.com/office/officeart/2018/5/layout/IconLeafLabelList"/>
    <dgm:cxn modelId="{C716BFB1-A045-4A7C-97FB-33B71636E728}" srcId="{AB041E98-880A-4E05-A73B-1360EDAD9E73}" destId="{003EB10A-4EFE-4DAE-9988-05EDB2A82ABF}" srcOrd="1" destOrd="0" parTransId="{A5263B63-2D90-45C4-A9FE-53E82DCDB707}" sibTransId="{C19C139B-337C-4172-837D-A424B7CD0F0B}"/>
    <dgm:cxn modelId="{352D8CC4-AA00-441A-9E8E-795957D18D2E}" type="presOf" srcId="{003EB10A-4EFE-4DAE-9988-05EDB2A82ABF}" destId="{F2E58F95-4C80-468B-B036-D4BCD3548EFD}" srcOrd="0" destOrd="0" presId="urn:microsoft.com/office/officeart/2018/5/layout/IconLeafLabelList"/>
    <dgm:cxn modelId="{CF0AF5A2-935A-4A21-BAE9-9B50B4530520}" type="presParOf" srcId="{188250A0-4939-4CCF-9FCF-3C9778AC84F3}" destId="{89FCF8E6-8AB0-4560-8BD2-2F2FDE83BBB9}" srcOrd="0" destOrd="0" presId="urn:microsoft.com/office/officeart/2018/5/layout/IconLeafLabelList"/>
    <dgm:cxn modelId="{8896C759-FDE3-4B34-AA5E-7FD144270B4C}" type="presParOf" srcId="{89FCF8E6-8AB0-4560-8BD2-2F2FDE83BBB9}" destId="{1D838D84-6E54-46D7-A9E6-0C0569877363}" srcOrd="0" destOrd="0" presId="urn:microsoft.com/office/officeart/2018/5/layout/IconLeafLabelList"/>
    <dgm:cxn modelId="{0ADE7F43-CFE6-4DA1-99AA-DBBC4DD8E880}" type="presParOf" srcId="{89FCF8E6-8AB0-4560-8BD2-2F2FDE83BBB9}" destId="{288143C4-AA1B-4FDE-8C45-6E4C8A3AD04A}" srcOrd="1" destOrd="0" presId="urn:microsoft.com/office/officeart/2018/5/layout/IconLeafLabelList"/>
    <dgm:cxn modelId="{932C5326-FD6B-4AB7-8B52-97DDC2AD020F}" type="presParOf" srcId="{89FCF8E6-8AB0-4560-8BD2-2F2FDE83BBB9}" destId="{76DBAFF7-F369-422C-A216-8A0FCE7840DC}" srcOrd="2" destOrd="0" presId="urn:microsoft.com/office/officeart/2018/5/layout/IconLeafLabelList"/>
    <dgm:cxn modelId="{6B3D7173-D450-405B-BD46-E6649A13F0EF}" type="presParOf" srcId="{89FCF8E6-8AB0-4560-8BD2-2F2FDE83BBB9}" destId="{C12B9008-7ADF-4010-BEBE-421C3EC8E26C}" srcOrd="3" destOrd="0" presId="urn:microsoft.com/office/officeart/2018/5/layout/IconLeafLabelList"/>
    <dgm:cxn modelId="{13FDB36E-53AF-4B0A-86B8-ED0FCC9E3C06}" type="presParOf" srcId="{188250A0-4939-4CCF-9FCF-3C9778AC84F3}" destId="{43488DCF-2D6C-4E88-822D-1A93AAE1C6D0}" srcOrd="1" destOrd="0" presId="urn:microsoft.com/office/officeart/2018/5/layout/IconLeafLabelList"/>
    <dgm:cxn modelId="{76F0D213-896E-4619-83A1-CAE7F908F86D}" type="presParOf" srcId="{188250A0-4939-4CCF-9FCF-3C9778AC84F3}" destId="{8E682456-C156-465A-A713-9EF524285A74}" srcOrd="2" destOrd="0" presId="urn:microsoft.com/office/officeart/2018/5/layout/IconLeafLabelList"/>
    <dgm:cxn modelId="{38EB86B4-ADF1-42E3-939C-8B1CB3EA1106}" type="presParOf" srcId="{8E682456-C156-465A-A713-9EF524285A74}" destId="{9CF4ACD7-254B-41EA-9636-0EFFECC63564}" srcOrd="0" destOrd="0" presId="urn:microsoft.com/office/officeart/2018/5/layout/IconLeafLabelList"/>
    <dgm:cxn modelId="{430DB128-85CF-4079-B740-3C767CB210EB}" type="presParOf" srcId="{8E682456-C156-465A-A713-9EF524285A74}" destId="{E95D943C-AEE9-4325-AFBC-ACA134EC17B5}" srcOrd="1" destOrd="0" presId="urn:microsoft.com/office/officeart/2018/5/layout/IconLeafLabelList"/>
    <dgm:cxn modelId="{B6A31E47-34AC-43D9-82DF-35D15FCB680B}" type="presParOf" srcId="{8E682456-C156-465A-A713-9EF524285A74}" destId="{6A28FF9B-7D70-4FAF-A0A3-D9DE61BEE5FF}" srcOrd="2" destOrd="0" presId="urn:microsoft.com/office/officeart/2018/5/layout/IconLeafLabelList"/>
    <dgm:cxn modelId="{F6520D18-3B16-4A7D-838E-55B27E5871E9}" type="presParOf" srcId="{8E682456-C156-465A-A713-9EF524285A74}" destId="{F2E58F95-4C80-468B-B036-D4BCD3548EFD}"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151216-2FEC-45B7-A0B7-A41BE86B219F}">
      <dsp:nvSpPr>
        <dsp:cNvPr id="0" name=""/>
        <dsp:cNvSpPr/>
      </dsp:nvSpPr>
      <dsp:spPr>
        <a:xfrm>
          <a:off x="724542" y="1186743"/>
          <a:ext cx="1462616" cy="1462616"/>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83E9589-DE9A-4F2E-8511-576AB26FCD9D}">
      <dsp:nvSpPr>
        <dsp:cNvPr id="0" name=""/>
        <dsp:cNvSpPr/>
      </dsp:nvSpPr>
      <dsp:spPr>
        <a:xfrm>
          <a:off x="1036247" y="1498448"/>
          <a:ext cx="839206" cy="83920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DADCA95-2074-460A-8835-10168C540C40}">
      <dsp:nvSpPr>
        <dsp:cNvPr id="0" name=""/>
        <dsp:cNvSpPr/>
      </dsp:nvSpPr>
      <dsp:spPr>
        <a:xfrm>
          <a:off x="256984" y="3104929"/>
          <a:ext cx="239773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GB" sz="1100" kern="1200">
              <a:latin typeface="Calibri Light" panose="020F0302020204030204"/>
            </a:rPr>
            <a:t>Any</a:t>
          </a:r>
          <a:r>
            <a:rPr lang="en-GB" sz="1100" kern="1200"/>
            <a:t> experience that is unpleasant and causes, or has the potential to cause, someone distress and /or anxiety</a:t>
          </a:r>
          <a:endParaRPr lang="en-US" sz="1100" kern="1200"/>
        </a:p>
      </dsp:txBody>
      <dsp:txXfrm>
        <a:off x="256984" y="3104929"/>
        <a:ext cx="2397731" cy="720000"/>
      </dsp:txXfrm>
    </dsp:sp>
    <dsp:sp modelId="{2AE6C17F-4DD0-401E-B84E-BF8E5107802A}">
      <dsp:nvSpPr>
        <dsp:cNvPr id="0" name=""/>
        <dsp:cNvSpPr/>
      </dsp:nvSpPr>
      <dsp:spPr>
        <a:xfrm>
          <a:off x="3541877" y="1186743"/>
          <a:ext cx="1462616" cy="1462616"/>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4E4A44-2195-4C22-B531-DA4F95AAD38C}">
      <dsp:nvSpPr>
        <dsp:cNvPr id="0" name=""/>
        <dsp:cNvSpPr/>
      </dsp:nvSpPr>
      <dsp:spPr>
        <a:xfrm>
          <a:off x="3853582" y="1498448"/>
          <a:ext cx="839206" cy="83920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7042C4E-A52C-4CA7-B72B-562746F5F132}">
      <dsp:nvSpPr>
        <dsp:cNvPr id="0" name=""/>
        <dsp:cNvSpPr/>
      </dsp:nvSpPr>
      <dsp:spPr>
        <a:xfrm>
          <a:off x="3074319" y="3104929"/>
          <a:ext cx="239773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GB" sz="1100" kern="1200"/>
            <a:t>An experience or event outside human understanding</a:t>
          </a:r>
          <a:endParaRPr lang="en-US" sz="1100" kern="1200"/>
        </a:p>
      </dsp:txBody>
      <dsp:txXfrm>
        <a:off x="3074319" y="3104929"/>
        <a:ext cx="2397731" cy="720000"/>
      </dsp:txXfrm>
    </dsp:sp>
    <dsp:sp modelId="{6987F631-4F9F-4EBC-A13D-C6145384683A}">
      <dsp:nvSpPr>
        <dsp:cNvPr id="0" name=""/>
        <dsp:cNvSpPr/>
      </dsp:nvSpPr>
      <dsp:spPr>
        <a:xfrm>
          <a:off x="6359211" y="1186743"/>
          <a:ext cx="1462616" cy="1462616"/>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04B7EA-FE0B-4C94-957A-612DD1E37575}">
      <dsp:nvSpPr>
        <dsp:cNvPr id="0" name=""/>
        <dsp:cNvSpPr/>
      </dsp:nvSpPr>
      <dsp:spPr>
        <a:xfrm>
          <a:off x="6670916" y="1498448"/>
          <a:ext cx="839206" cy="83920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8434A7B-64B6-441C-ABFC-062EC006EDF8}">
      <dsp:nvSpPr>
        <dsp:cNvPr id="0" name=""/>
        <dsp:cNvSpPr/>
      </dsp:nvSpPr>
      <dsp:spPr>
        <a:xfrm>
          <a:off x="5891654" y="3104929"/>
          <a:ext cx="239773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GB" sz="1100" kern="1200"/>
            <a:t>Emotional shock following a stressful event or a physical injury</a:t>
          </a:r>
          <a:endParaRPr lang="en-US" sz="1100" kern="1200"/>
        </a:p>
      </dsp:txBody>
      <dsp:txXfrm>
        <a:off x="5891654" y="3104929"/>
        <a:ext cx="2397731" cy="720000"/>
      </dsp:txXfrm>
    </dsp:sp>
    <dsp:sp modelId="{30847FC6-0F3C-44DA-B6C9-4EF8A7B06A31}">
      <dsp:nvSpPr>
        <dsp:cNvPr id="0" name=""/>
        <dsp:cNvSpPr/>
      </dsp:nvSpPr>
      <dsp:spPr>
        <a:xfrm>
          <a:off x="9176546" y="1186743"/>
          <a:ext cx="1462616" cy="1462616"/>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80DE3F-C2B1-40AF-B2EA-5D74D2AB8CCF}">
      <dsp:nvSpPr>
        <dsp:cNvPr id="0" name=""/>
        <dsp:cNvSpPr/>
      </dsp:nvSpPr>
      <dsp:spPr>
        <a:xfrm>
          <a:off x="9488251" y="1498448"/>
          <a:ext cx="839206" cy="83920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85CD8C8-CAF2-493B-8D42-89F56569BC3A}">
      <dsp:nvSpPr>
        <dsp:cNvPr id="0" name=""/>
        <dsp:cNvSpPr/>
      </dsp:nvSpPr>
      <dsp:spPr>
        <a:xfrm>
          <a:off x="8708988" y="3104929"/>
          <a:ext cx="239773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GB" sz="1100" kern="1200"/>
            <a:t>An </a:t>
          </a:r>
          <a:r>
            <a:rPr lang="en-GB" sz="1100" kern="1200">
              <a:latin typeface="Calibri Light" panose="020F0302020204030204"/>
            </a:rPr>
            <a:t>emotoinal</a:t>
          </a:r>
          <a:r>
            <a:rPr lang="en-GB" sz="1100" kern="1200"/>
            <a:t> response to a </a:t>
          </a:r>
          <a:r>
            <a:rPr lang="en-GB" sz="1100" kern="1200">
              <a:latin typeface="Calibri Light" panose="020F0302020204030204"/>
            </a:rPr>
            <a:t>distressing</a:t>
          </a:r>
          <a:r>
            <a:rPr lang="en-GB" sz="1100" kern="1200"/>
            <a:t> event </a:t>
          </a:r>
          <a:r>
            <a:rPr lang="en-GB" sz="1100" kern="1200">
              <a:latin typeface="Calibri Light" panose="020F0302020204030204"/>
            </a:rPr>
            <a:t>or</a:t>
          </a:r>
          <a:r>
            <a:rPr lang="en-GB" sz="1100" kern="1200"/>
            <a:t> </a:t>
          </a:r>
          <a:r>
            <a:rPr lang="en-GB" sz="1100" kern="1200">
              <a:latin typeface="Calibri Light" panose="020F0302020204030204"/>
            </a:rPr>
            <a:t>situation</a:t>
          </a:r>
          <a:r>
            <a:rPr lang="en-GB" sz="1100" kern="1200"/>
            <a:t> that breaks a sense of security</a:t>
          </a:r>
          <a:endParaRPr lang="en-US" sz="1100" kern="1200"/>
        </a:p>
      </dsp:txBody>
      <dsp:txXfrm>
        <a:off x="8708988" y="3104929"/>
        <a:ext cx="2397731"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93086C-919B-4DA0-BC5A-98DD8C289AC8}">
      <dsp:nvSpPr>
        <dsp:cNvPr id="0" name=""/>
        <dsp:cNvSpPr/>
      </dsp:nvSpPr>
      <dsp:spPr>
        <a:xfrm>
          <a:off x="2241532" y="1199834"/>
          <a:ext cx="484885" cy="91440"/>
        </a:xfrm>
        <a:custGeom>
          <a:avLst/>
          <a:gdLst/>
          <a:ahLst/>
          <a:cxnLst/>
          <a:rect l="0" t="0" r="0" b="0"/>
          <a:pathLst>
            <a:path>
              <a:moveTo>
                <a:pt x="0" y="45720"/>
              </a:moveTo>
              <a:lnTo>
                <a:pt x="484885" y="45720"/>
              </a:lnTo>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71087" y="1242976"/>
        <a:ext cx="25774" cy="5154"/>
      </dsp:txXfrm>
    </dsp:sp>
    <dsp:sp modelId="{70AF174B-9F03-437D-BAEB-077DFB3E66B0}">
      <dsp:nvSpPr>
        <dsp:cNvPr id="0" name=""/>
        <dsp:cNvSpPr/>
      </dsp:nvSpPr>
      <dsp:spPr>
        <a:xfrm>
          <a:off x="2092" y="573182"/>
          <a:ext cx="2241239" cy="1344743"/>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577850">
            <a:lnSpc>
              <a:spcPct val="90000"/>
            </a:lnSpc>
            <a:spcBef>
              <a:spcPct val="0"/>
            </a:spcBef>
            <a:spcAft>
              <a:spcPct val="35000"/>
            </a:spcAft>
            <a:buNone/>
          </a:pPr>
          <a:r>
            <a:rPr lang="en-GB" sz="1300" kern="1200"/>
            <a:t>Trauma is stored and stuck in the </a:t>
          </a:r>
          <a:r>
            <a:rPr lang="en-GB" sz="1300" kern="1200">
              <a:latin typeface="Calibri Light" panose="020F0302020204030204"/>
            </a:rPr>
            <a:t>brain's</a:t>
          </a:r>
          <a:r>
            <a:rPr lang="en-GB" sz="1300" kern="1200"/>
            <a:t> neural </a:t>
          </a:r>
          <a:r>
            <a:rPr lang="en-GB" sz="1300" kern="1200">
              <a:latin typeface="Calibri Light" panose="020F0302020204030204"/>
            </a:rPr>
            <a:t>network</a:t>
          </a:r>
          <a:endParaRPr lang="en-US" sz="1300" kern="1200"/>
        </a:p>
      </dsp:txBody>
      <dsp:txXfrm>
        <a:off x="2092" y="573182"/>
        <a:ext cx="2241239" cy="1344743"/>
      </dsp:txXfrm>
    </dsp:sp>
    <dsp:sp modelId="{32A45FC0-E247-4CBF-9461-5B3C7F301E49}">
      <dsp:nvSpPr>
        <dsp:cNvPr id="0" name=""/>
        <dsp:cNvSpPr/>
      </dsp:nvSpPr>
      <dsp:spPr>
        <a:xfrm>
          <a:off x="4998257" y="1199834"/>
          <a:ext cx="484885" cy="91440"/>
        </a:xfrm>
        <a:custGeom>
          <a:avLst/>
          <a:gdLst/>
          <a:ahLst/>
          <a:cxnLst/>
          <a:rect l="0" t="0" r="0" b="0"/>
          <a:pathLst>
            <a:path>
              <a:moveTo>
                <a:pt x="0" y="45720"/>
              </a:moveTo>
              <a:lnTo>
                <a:pt x="484885" y="45720"/>
              </a:lnTo>
            </a:path>
          </a:pathLst>
        </a:custGeom>
        <a:noFill/>
        <a:ln w="6350" cap="flat" cmpd="sng" algn="ctr">
          <a:solidFill>
            <a:schemeClr val="accent2">
              <a:hueOff val="-242561"/>
              <a:satOff val="-13988"/>
              <a:lumOff val="1438"/>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227812" y="1242976"/>
        <a:ext cx="25774" cy="5154"/>
      </dsp:txXfrm>
    </dsp:sp>
    <dsp:sp modelId="{F0397BBF-12F8-4EE9-AC6C-9F4D1E2CB902}">
      <dsp:nvSpPr>
        <dsp:cNvPr id="0" name=""/>
        <dsp:cNvSpPr/>
      </dsp:nvSpPr>
      <dsp:spPr>
        <a:xfrm>
          <a:off x="2758817" y="573182"/>
          <a:ext cx="2241239" cy="1344743"/>
        </a:xfrm>
        <a:prstGeom prst="rect">
          <a:avLst/>
        </a:prstGeom>
        <a:gradFill rotWithShape="0">
          <a:gsLst>
            <a:gs pos="0">
              <a:schemeClr val="accent2">
                <a:hueOff val="-207909"/>
                <a:satOff val="-11990"/>
                <a:lumOff val="1233"/>
                <a:alphaOff val="0"/>
                <a:satMod val="103000"/>
                <a:lumMod val="102000"/>
                <a:tint val="94000"/>
              </a:schemeClr>
            </a:gs>
            <a:gs pos="50000">
              <a:schemeClr val="accent2">
                <a:hueOff val="-207909"/>
                <a:satOff val="-11990"/>
                <a:lumOff val="1233"/>
                <a:alphaOff val="0"/>
                <a:satMod val="110000"/>
                <a:lumMod val="100000"/>
                <a:shade val="100000"/>
              </a:schemeClr>
            </a:gs>
            <a:gs pos="100000">
              <a:schemeClr val="accent2">
                <a:hueOff val="-207909"/>
                <a:satOff val="-11990"/>
                <a:lumOff val="123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577850" rtl="0">
            <a:lnSpc>
              <a:spcPct val="90000"/>
            </a:lnSpc>
            <a:spcBef>
              <a:spcPct val="0"/>
            </a:spcBef>
            <a:spcAft>
              <a:spcPct val="35000"/>
            </a:spcAft>
            <a:buNone/>
          </a:pPr>
          <a:r>
            <a:rPr lang="en-GB" sz="1300" kern="1200"/>
            <a:t>Adaptive information processing is impaired</a:t>
          </a:r>
          <a:r>
            <a:rPr lang="en-GB" sz="1300" kern="1200">
              <a:latin typeface="Calibri Light" panose="020F0302020204030204"/>
            </a:rPr>
            <a:t>, so</a:t>
          </a:r>
          <a:r>
            <a:rPr lang="en-GB" sz="1300" kern="1200"/>
            <a:t> experiences are inadequately processed</a:t>
          </a:r>
          <a:endParaRPr lang="en-US" sz="1300" kern="1200"/>
        </a:p>
      </dsp:txBody>
      <dsp:txXfrm>
        <a:off x="2758817" y="573182"/>
        <a:ext cx="2241239" cy="1344743"/>
      </dsp:txXfrm>
    </dsp:sp>
    <dsp:sp modelId="{8D549C47-2546-4263-8442-8CBA6789A9DD}">
      <dsp:nvSpPr>
        <dsp:cNvPr id="0" name=""/>
        <dsp:cNvSpPr/>
      </dsp:nvSpPr>
      <dsp:spPr>
        <a:xfrm>
          <a:off x="7754982" y="1199834"/>
          <a:ext cx="484885" cy="91440"/>
        </a:xfrm>
        <a:custGeom>
          <a:avLst/>
          <a:gdLst/>
          <a:ahLst/>
          <a:cxnLst/>
          <a:rect l="0" t="0" r="0" b="0"/>
          <a:pathLst>
            <a:path>
              <a:moveTo>
                <a:pt x="0" y="45720"/>
              </a:moveTo>
              <a:lnTo>
                <a:pt x="484885" y="45720"/>
              </a:lnTo>
            </a:path>
          </a:pathLst>
        </a:custGeom>
        <a:noFill/>
        <a:ln w="6350" cap="flat" cmpd="sng" algn="ctr">
          <a:solidFill>
            <a:schemeClr val="accent2">
              <a:hueOff val="-485121"/>
              <a:satOff val="-27976"/>
              <a:lumOff val="2876"/>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984537" y="1242976"/>
        <a:ext cx="25774" cy="5154"/>
      </dsp:txXfrm>
    </dsp:sp>
    <dsp:sp modelId="{E4BE9DEE-1D68-4E35-92D7-302901C0828A}">
      <dsp:nvSpPr>
        <dsp:cNvPr id="0" name=""/>
        <dsp:cNvSpPr/>
      </dsp:nvSpPr>
      <dsp:spPr>
        <a:xfrm>
          <a:off x="5515542" y="573182"/>
          <a:ext cx="2241239" cy="1344743"/>
        </a:xfrm>
        <a:prstGeom prst="rect">
          <a:avLst/>
        </a:prstGeom>
        <a:gradFill rotWithShape="0">
          <a:gsLst>
            <a:gs pos="0">
              <a:schemeClr val="accent2">
                <a:hueOff val="-415818"/>
                <a:satOff val="-23979"/>
                <a:lumOff val="2465"/>
                <a:alphaOff val="0"/>
                <a:satMod val="103000"/>
                <a:lumMod val="102000"/>
                <a:tint val="94000"/>
              </a:schemeClr>
            </a:gs>
            <a:gs pos="50000">
              <a:schemeClr val="accent2">
                <a:hueOff val="-415818"/>
                <a:satOff val="-23979"/>
                <a:lumOff val="2465"/>
                <a:alphaOff val="0"/>
                <a:satMod val="110000"/>
                <a:lumMod val="100000"/>
                <a:shade val="100000"/>
              </a:schemeClr>
            </a:gs>
            <a:gs pos="100000">
              <a:schemeClr val="accent2">
                <a:hueOff val="-415818"/>
                <a:satOff val="-23979"/>
                <a:lumOff val="24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577850">
            <a:lnSpc>
              <a:spcPct val="90000"/>
            </a:lnSpc>
            <a:spcBef>
              <a:spcPct val="0"/>
            </a:spcBef>
            <a:spcAft>
              <a:spcPct val="35000"/>
            </a:spcAft>
            <a:buNone/>
          </a:pPr>
          <a:r>
            <a:rPr lang="en-GB" sz="1300" kern="1200"/>
            <a:t>Information is maladaptively encoded and linked </a:t>
          </a:r>
          <a:r>
            <a:rPr lang="en-GB" sz="1300" kern="1200" err="1"/>
            <a:t>dysfunctionally</a:t>
          </a:r>
          <a:r>
            <a:rPr lang="en-GB" sz="1300" kern="1200"/>
            <a:t> within emotional, cognitive, somatosensory, and temporal </a:t>
          </a:r>
          <a:r>
            <a:rPr lang="en-GB" sz="1300" kern="1200">
              <a:latin typeface="Calibri Light" panose="020F0302020204030204"/>
            </a:rPr>
            <a:t>systems</a:t>
          </a:r>
          <a:endParaRPr lang="en-US" sz="1300" kern="1200"/>
        </a:p>
      </dsp:txBody>
      <dsp:txXfrm>
        <a:off x="5515542" y="573182"/>
        <a:ext cx="2241239" cy="1344743"/>
      </dsp:txXfrm>
    </dsp:sp>
    <dsp:sp modelId="{01DEFCD7-350E-46A3-A106-FD39FF5D3736}">
      <dsp:nvSpPr>
        <dsp:cNvPr id="0" name=""/>
        <dsp:cNvSpPr/>
      </dsp:nvSpPr>
      <dsp:spPr>
        <a:xfrm>
          <a:off x="1122712" y="1916126"/>
          <a:ext cx="8270175" cy="484885"/>
        </a:xfrm>
        <a:custGeom>
          <a:avLst/>
          <a:gdLst/>
          <a:ahLst/>
          <a:cxnLst/>
          <a:rect l="0" t="0" r="0" b="0"/>
          <a:pathLst>
            <a:path>
              <a:moveTo>
                <a:pt x="8270175" y="0"/>
              </a:moveTo>
              <a:lnTo>
                <a:pt x="8270175" y="259542"/>
              </a:lnTo>
              <a:lnTo>
                <a:pt x="0" y="259542"/>
              </a:lnTo>
              <a:lnTo>
                <a:pt x="0" y="484885"/>
              </a:lnTo>
            </a:path>
          </a:pathLst>
        </a:custGeom>
        <a:noFill/>
        <a:ln w="6350" cap="flat" cmpd="sng" algn="ctr">
          <a:solidFill>
            <a:schemeClr val="accent2">
              <a:hueOff val="-727682"/>
              <a:satOff val="-41964"/>
              <a:lumOff val="4314"/>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050644" y="2155991"/>
        <a:ext cx="414311" cy="5154"/>
      </dsp:txXfrm>
    </dsp:sp>
    <dsp:sp modelId="{5D92F5DE-C40D-4DB4-96E7-CCAF2CBAA802}">
      <dsp:nvSpPr>
        <dsp:cNvPr id="0" name=""/>
        <dsp:cNvSpPr/>
      </dsp:nvSpPr>
      <dsp:spPr>
        <a:xfrm>
          <a:off x="8272267" y="573182"/>
          <a:ext cx="2241239" cy="1344743"/>
        </a:xfrm>
        <a:prstGeom prst="rect">
          <a:avLst/>
        </a:prstGeom>
        <a:gradFill rotWithShape="0">
          <a:gsLst>
            <a:gs pos="0">
              <a:schemeClr val="accent2">
                <a:hueOff val="-623727"/>
                <a:satOff val="-35969"/>
                <a:lumOff val="3698"/>
                <a:alphaOff val="0"/>
                <a:satMod val="103000"/>
                <a:lumMod val="102000"/>
                <a:tint val="94000"/>
              </a:schemeClr>
            </a:gs>
            <a:gs pos="50000">
              <a:schemeClr val="accent2">
                <a:hueOff val="-623727"/>
                <a:satOff val="-35969"/>
                <a:lumOff val="3698"/>
                <a:alphaOff val="0"/>
                <a:satMod val="110000"/>
                <a:lumMod val="100000"/>
                <a:shade val="100000"/>
              </a:schemeClr>
            </a:gs>
            <a:gs pos="100000">
              <a:schemeClr val="accent2">
                <a:hueOff val="-623727"/>
                <a:satOff val="-35969"/>
                <a:lumOff val="369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577850" rtl="0">
            <a:lnSpc>
              <a:spcPct val="90000"/>
            </a:lnSpc>
            <a:spcBef>
              <a:spcPct val="0"/>
            </a:spcBef>
            <a:spcAft>
              <a:spcPct val="35000"/>
            </a:spcAft>
            <a:buNone/>
          </a:pPr>
          <a:r>
            <a:rPr lang="en-GB" sz="1300" kern="1200"/>
            <a:t>Memories become susceptible to dysfunctional recall with respect to time, place, and context and may be experienced in fragmented form</a:t>
          </a:r>
          <a:endParaRPr lang="en-US" sz="1300" kern="1200"/>
        </a:p>
      </dsp:txBody>
      <dsp:txXfrm>
        <a:off x="8272267" y="573182"/>
        <a:ext cx="2241239" cy="1344743"/>
      </dsp:txXfrm>
    </dsp:sp>
    <dsp:sp modelId="{EFD6BDF2-8733-4E77-A318-5D6512F121FE}">
      <dsp:nvSpPr>
        <dsp:cNvPr id="0" name=""/>
        <dsp:cNvSpPr/>
      </dsp:nvSpPr>
      <dsp:spPr>
        <a:xfrm>
          <a:off x="2241532" y="3060063"/>
          <a:ext cx="484885" cy="91440"/>
        </a:xfrm>
        <a:custGeom>
          <a:avLst/>
          <a:gdLst/>
          <a:ahLst/>
          <a:cxnLst/>
          <a:rect l="0" t="0" r="0" b="0"/>
          <a:pathLst>
            <a:path>
              <a:moveTo>
                <a:pt x="0" y="45720"/>
              </a:moveTo>
              <a:lnTo>
                <a:pt x="484885" y="45720"/>
              </a:lnTo>
            </a:path>
          </a:pathLst>
        </a:custGeom>
        <a:noFill/>
        <a:ln w="6350" cap="flat" cmpd="sng" algn="ctr">
          <a:solidFill>
            <a:schemeClr val="accent2">
              <a:hueOff val="-970242"/>
              <a:satOff val="-55952"/>
              <a:lumOff val="5752"/>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71087" y="3103206"/>
        <a:ext cx="25774" cy="5154"/>
      </dsp:txXfrm>
    </dsp:sp>
    <dsp:sp modelId="{94DE1A54-2C21-4B3A-879C-2BBDFEA9A719}">
      <dsp:nvSpPr>
        <dsp:cNvPr id="0" name=""/>
        <dsp:cNvSpPr/>
      </dsp:nvSpPr>
      <dsp:spPr>
        <a:xfrm>
          <a:off x="2092" y="2433411"/>
          <a:ext cx="2241239" cy="1344743"/>
        </a:xfrm>
        <a:prstGeom prst="rect">
          <a:avLst/>
        </a:prstGeom>
        <a:gradFill rotWithShape="0">
          <a:gsLst>
            <a:gs pos="0">
              <a:schemeClr val="accent2">
                <a:hueOff val="-831636"/>
                <a:satOff val="-47959"/>
                <a:lumOff val="4930"/>
                <a:alphaOff val="0"/>
                <a:satMod val="103000"/>
                <a:lumMod val="102000"/>
                <a:tint val="94000"/>
              </a:schemeClr>
            </a:gs>
            <a:gs pos="50000">
              <a:schemeClr val="accent2">
                <a:hueOff val="-831636"/>
                <a:satOff val="-47959"/>
                <a:lumOff val="4930"/>
                <a:alphaOff val="0"/>
                <a:satMod val="110000"/>
                <a:lumMod val="100000"/>
                <a:shade val="100000"/>
              </a:schemeClr>
            </a:gs>
            <a:gs pos="100000">
              <a:schemeClr val="accent2">
                <a:hueOff val="-831636"/>
                <a:satOff val="-47959"/>
                <a:lumOff val="493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577850">
            <a:lnSpc>
              <a:spcPct val="90000"/>
            </a:lnSpc>
            <a:spcBef>
              <a:spcPct val="0"/>
            </a:spcBef>
            <a:spcAft>
              <a:spcPct val="35000"/>
            </a:spcAft>
            <a:buNone/>
          </a:pPr>
          <a:r>
            <a:rPr lang="en-GB" sz="1300" kern="1200"/>
            <a:t>New information, positive experiences and affects</a:t>
          </a:r>
          <a:r>
            <a:rPr lang="en-GB" sz="1300" kern="1200">
              <a:latin typeface="Calibri Light" panose="020F0302020204030204"/>
            </a:rPr>
            <a:t>,</a:t>
          </a:r>
          <a:r>
            <a:rPr lang="en-GB" sz="1300" kern="1200"/>
            <a:t> are unable to functionally connect with the disturbing memory</a:t>
          </a:r>
          <a:endParaRPr lang="en-US" sz="1300" kern="1200"/>
        </a:p>
      </dsp:txBody>
      <dsp:txXfrm>
        <a:off x="2092" y="2433411"/>
        <a:ext cx="2241239" cy="1344743"/>
      </dsp:txXfrm>
    </dsp:sp>
    <dsp:sp modelId="{51B2811F-4F99-4B3A-9078-8E4BD34823D7}">
      <dsp:nvSpPr>
        <dsp:cNvPr id="0" name=""/>
        <dsp:cNvSpPr/>
      </dsp:nvSpPr>
      <dsp:spPr>
        <a:xfrm>
          <a:off x="4998257" y="3060063"/>
          <a:ext cx="484885" cy="91440"/>
        </a:xfrm>
        <a:custGeom>
          <a:avLst/>
          <a:gdLst/>
          <a:ahLst/>
          <a:cxnLst/>
          <a:rect l="0" t="0" r="0" b="0"/>
          <a:pathLst>
            <a:path>
              <a:moveTo>
                <a:pt x="0" y="45720"/>
              </a:moveTo>
              <a:lnTo>
                <a:pt x="484885" y="45720"/>
              </a:lnTo>
            </a:path>
          </a:pathLst>
        </a:custGeom>
        <a:noFill/>
        <a:ln w="6350" cap="flat" cmpd="sng" algn="ctr">
          <a:solidFill>
            <a:schemeClr val="accent2">
              <a:hueOff val="-1212803"/>
              <a:satOff val="-69940"/>
              <a:lumOff val="719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227812" y="3103206"/>
        <a:ext cx="25774" cy="5154"/>
      </dsp:txXfrm>
    </dsp:sp>
    <dsp:sp modelId="{C69B6D1E-0AB3-47D6-8AC6-3B2858E43029}">
      <dsp:nvSpPr>
        <dsp:cNvPr id="0" name=""/>
        <dsp:cNvSpPr/>
      </dsp:nvSpPr>
      <dsp:spPr>
        <a:xfrm>
          <a:off x="2758817" y="2433411"/>
          <a:ext cx="2241239" cy="1344743"/>
        </a:xfrm>
        <a:prstGeom prst="rect">
          <a:avLst/>
        </a:prstGeom>
        <a:gradFill rotWithShape="0">
          <a:gsLst>
            <a:gs pos="0">
              <a:schemeClr val="accent2">
                <a:hueOff val="-1039545"/>
                <a:satOff val="-59949"/>
                <a:lumOff val="6163"/>
                <a:alphaOff val="0"/>
                <a:satMod val="103000"/>
                <a:lumMod val="102000"/>
                <a:tint val="94000"/>
              </a:schemeClr>
            </a:gs>
            <a:gs pos="50000">
              <a:schemeClr val="accent2">
                <a:hueOff val="-1039545"/>
                <a:satOff val="-59949"/>
                <a:lumOff val="6163"/>
                <a:alphaOff val="0"/>
                <a:satMod val="110000"/>
                <a:lumMod val="100000"/>
                <a:shade val="100000"/>
              </a:schemeClr>
            </a:gs>
            <a:gs pos="100000">
              <a:schemeClr val="accent2">
                <a:hueOff val="-1039545"/>
                <a:satOff val="-59949"/>
                <a:lumOff val="616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577850">
            <a:lnSpc>
              <a:spcPct val="90000"/>
            </a:lnSpc>
            <a:spcBef>
              <a:spcPct val="0"/>
            </a:spcBef>
            <a:spcAft>
              <a:spcPct val="35000"/>
            </a:spcAft>
            <a:buNone/>
          </a:pPr>
          <a:r>
            <a:rPr lang="en-GB" sz="1300" kern="1200"/>
            <a:t>The goal is to add adaptive emotions to the neural network</a:t>
          </a:r>
          <a:endParaRPr lang="en-US" sz="1300" kern="1200"/>
        </a:p>
      </dsp:txBody>
      <dsp:txXfrm>
        <a:off x="2758817" y="2433411"/>
        <a:ext cx="2241239" cy="1344743"/>
      </dsp:txXfrm>
    </dsp:sp>
    <dsp:sp modelId="{3C177BAA-D15F-4677-869A-3563E2237665}">
      <dsp:nvSpPr>
        <dsp:cNvPr id="0" name=""/>
        <dsp:cNvSpPr/>
      </dsp:nvSpPr>
      <dsp:spPr>
        <a:xfrm>
          <a:off x="7754982" y="3060063"/>
          <a:ext cx="484885" cy="91440"/>
        </a:xfrm>
        <a:custGeom>
          <a:avLst/>
          <a:gdLst/>
          <a:ahLst/>
          <a:cxnLst/>
          <a:rect l="0" t="0" r="0" b="0"/>
          <a:pathLst>
            <a:path>
              <a:moveTo>
                <a:pt x="0" y="45720"/>
              </a:moveTo>
              <a:lnTo>
                <a:pt x="484885" y="45720"/>
              </a:lnTo>
            </a:path>
          </a:pathLst>
        </a:custGeom>
        <a:noFill/>
        <a:ln w="6350" cap="flat" cmpd="sng" algn="ctr">
          <a:solidFill>
            <a:schemeClr val="accent2">
              <a:hueOff val="-1455363"/>
              <a:satOff val="-83928"/>
              <a:lumOff val="8628"/>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984537" y="3103206"/>
        <a:ext cx="25774" cy="5154"/>
      </dsp:txXfrm>
    </dsp:sp>
    <dsp:sp modelId="{69039CA7-D405-4815-9176-E641A3267935}">
      <dsp:nvSpPr>
        <dsp:cNvPr id="0" name=""/>
        <dsp:cNvSpPr/>
      </dsp:nvSpPr>
      <dsp:spPr>
        <a:xfrm>
          <a:off x="5515542" y="2433411"/>
          <a:ext cx="2241239" cy="1344743"/>
        </a:xfrm>
        <a:prstGeom prst="rect">
          <a:avLst/>
        </a:prstGeom>
        <a:gradFill rotWithShape="0">
          <a:gsLst>
            <a:gs pos="0">
              <a:schemeClr val="accent2">
                <a:hueOff val="-1247454"/>
                <a:satOff val="-71938"/>
                <a:lumOff val="7395"/>
                <a:alphaOff val="0"/>
                <a:satMod val="103000"/>
                <a:lumMod val="102000"/>
                <a:tint val="94000"/>
              </a:schemeClr>
            </a:gs>
            <a:gs pos="50000">
              <a:schemeClr val="accent2">
                <a:hueOff val="-1247454"/>
                <a:satOff val="-71938"/>
                <a:lumOff val="7395"/>
                <a:alphaOff val="0"/>
                <a:satMod val="110000"/>
                <a:lumMod val="100000"/>
                <a:shade val="100000"/>
              </a:schemeClr>
            </a:gs>
            <a:gs pos="100000">
              <a:schemeClr val="accent2">
                <a:hueOff val="-1247454"/>
                <a:satOff val="-71938"/>
                <a:lumOff val="739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577850" rtl="0">
            <a:lnSpc>
              <a:spcPct val="90000"/>
            </a:lnSpc>
            <a:spcBef>
              <a:spcPct val="0"/>
            </a:spcBef>
            <a:spcAft>
              <a:spcPct val="35000"/>
            </a:spcAft>
            <a:buNone/>
          </a:pPr>
          <a:r>
            <a:rPr lang="en-GB" sz="1300" kern="1200"/>
            <a:t>Bilateral stimulation (BLS) is a process that </a:t>
          </a:r>
          <a:r>
            <a:rPr lang="en-GB" sz="1300" kern="1200">
              <a:latin typeface="Calibri Light" panose="020F0302020204030204"/>
            </a:rPr>
            <a:t>has the ability to access memory neural pathways and develop</a:t>
          </a:r>
          <a:r>
            <a:rPr lang="en-GB" sz="1300" kern="1200"/>
            <a:t> new </a:t>
          </a:r>
          <a:r>
            <a:rPr lang="en-GB" sz="1300" kern="1200">
              <a:latin typeface="Calibri Light" panose="020F0302020204030204"/>
            </a:rPr>
            <a:t>ones</a:t>
          </a:r>
          <a:endParaRPr lang="en-GB" sz="1300" kern="1200"/>
        </a:p>
      </dsp:txBody>
      <dsp:txXfrm>
        <a:off x="5515542" y="2433411"/>
        <a:ext cx="2241239" cy="1344743"/>
      </dsp:txXfrm>
    </dsp:sp>
    <dsp:sp modelId="{F5708FD4-B2CE-4AA2-8279-2DC31C302635}">
      <dsp:nvSpPr>
        <dsp:cNvPr id="0" name=""/>
        <dsp:cNvSpPr/>
      </dsp:nvSpPr>
      <dsp:spPr>
        <a:xfrm>
          <a:off x="8272267" y="2433411"/>
          <a:ext cx="2241239" cy="1344743"/>
        </a:xfrm>
        <a:prstGeom prst="rect">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9823" tIns="115278" rIns="109823" bIns="115278" numCol="1" spcCol="1270" anchor="ctr" anchorCtr="0">
          <a:noAutofit/>
        </a:bodyPr>
        <a:lstStyle/>
        <a:p>
          <a:pPr marL="0" lvl="0" indent="0" algn="ctr" defTabSz="577850">
            <a:lnSpc>
              <a:spcPct val="90000"/>
            </a:lnSpc>
            <a:spcBef>
              <a:spcPct val="0"/>
            </a:spcBef>
            <a:spcAft>
              <a:spcPct val="35000"/>
            </a:spcAft>
            <a:buNone/>
          </a:pPr>
          <a:r>
            <a:rPr lang="en-GB" sz="1300" kern="1200"/>
            <a:t>Reprocessing of the trauma and a reduction of associated </a:t>
          </a:r>
          <a:r>
            <a:rPr lang="en-GB" sz="1300" kern="1200">
              <a:latin typeface="Calibri Light" panose="020F0302020204030204"/>
            </a:rPr>
            <a:t>emotion</a:t>
          </a:r>
          <a:r>
            <a:rPr lang="en-GB" sz="1300" kern="1200"/>
            <a:t>, creates new associations with memories and increases adaptive behaviours</a:t>
          </a:r>
          <a:endParaRPr lang="en-US" sz="1300" kern="1200"/>
        </a:p>
      </dsp:txBody>
      <dsp:txXfrm>
        <a:off x="8272267" y="2433411"/>
        <a:ext cx="2241239" cy="13447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6CF371-644B-40DC-B857-62B75CB6B2C5}">
      <dsp:nvSpPr>
        <dsp:cNvPr id="0" name=""/>
        <dsp:cNvSpPr/>
      </dsp:nvSpPr>
      <dsp:spPr>
        <a:xfrm>
          <a:off x="0" y="72082"/>
          <a:ext cx="6438552" cy="575639"/>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kern="1200" dirty="0">
              <a:latin typeface="Calibri Light" panose="020F0302020204030204"/>
            </a:rPr>
            <a:t>the</a:t>
          </a:r>
          <a:r>
            <a:rPr lang="en-GB" sz="2400" kern="1200" dirty="0"/>
            <a:t> target – the worst part (snapshot)</a:t>
          </a:r>
          <a:endParaRPr lang="en-US" sz="2400" kern="1200" dirty="0"/>
        </a:p>
      </dsp:txBody>
      <dsp:txXfrm>
        <a:off x="28100" y="100182"/>
        <a:ext cx="6382352" cy="519439"/>
      </dsp:txXfrm>
    </dsp:sp>
    <dsp:sp modelId="{27A30454-9553-4255-8107-47E53B14DE42}">
      <dsp:nvSpPr>
        <dsp:cNvPr id="0" name=""/>
        <dsp:cNvSpPr/>
      </dsp:nvSpPr>
      <dsp:spPr>
        <a:xfrm>
          <a:off x="0" y="716842"/>
          <a:ext cx="6438552" cy="575639"/>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kern="1200" dirty="0">
              <a:latin typeface="Calibri Light" panose="020F0302020204030204"/>
            </a:rPr>
            <a:t>negative</a:t>
          </a:r>
          <a:r>
            <a:rPr lang="en-GB" sz="2400" kern="1200" dirty="0"/>
            <a:t> cognition</a:t>
          </a:r>
          <a:endParaRPr lang="en-US" sz="2400" kern="1200" dirty="0"/>
        </a:p>
      </dsp:txBody>
      <dsp:txXfrm>
        <a:off x="28100" y="744942"/>
        <a:ext cx="6382352" cy="519439"/>
      </dsp:txXfrm>
    </dsp:sp>
    <dsp:sp modelId="{2F7236D9-3CA1-4AA5-A0EC-1B28BABF6852}">
      <dsp:nvSpPr>
        <dsp:cNvPr id="0" name=""/>
        <dsp:cNvSpPr/>
      </dsp:nvSpPr>
      <dsp:spPr>
        <a:xfrm>
          <a:off x="0" y="1361602"/>
          <a:ext cx="6438552" cy="575639"/>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GB" sz="2400" kern="1200" dirty="0">
              <a:latin typeface="Calibri Light" panose="020F0302020204030204"/>
            </a:rPr>
            <a:t>positive cognition</a:t>
          </a:r>
          <a:endParaRPr lang="en-GB" sz="2400" kern="1200" dirty="0"/>
        </a:p>
      </dsp:txBody>
      <dsp:txXfrm>
        <a:off x="28100" y="1389702"/>
        <a:ext cx="6382352" cy="519439"/>
      </dsp:txXfrm>
    </dsp:sp>
    <dsp:sp modelId="{536D34B3-DF33-462A-87F3-DA0B55B25CAC}">
      <dsp:nvSpPr>
        <dsp:cNvPr id="0" name=""/>
        <dsp:cNvSpPr/>
      </dsp:nvSpPr>
      <dsp:spPr>
        <a:xfrm>
          <a:off x="0" y="2006362"/>
          <a:ext cx="6438552" cy="575639"/>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GB" sz="2400" kern="1200" dirty="0">
              <a:latin typeface="Calibri Light" panose="020F0302020204030204"/>
            </a:rPr>
            <a:t>'how much do you believe it?' (1-7)</a:t>
          </a:r>
          <a:endParaRPr lang="en-US" sz="2400" kern="1200" dirty="0">
            <a:latin typeface="Calibri Light" panose="020F0302020204030204"/>
          </a:endParaRPr>
        </a:p>
      </dsp:txBody>
      <dsp:txXfrm>
        <a:off x="28100" y="2034462"/>
        <a:ext cx="6382352" cy="519439"/>
      </dsp:txXfrm>
    </dsp:sp>
    <dsp:sp modelId="{E92A894D-0EF3-4CE4-B3D3-FDFCF6B50807}">
      <dsp:nvSpPr>
        <dsp:cNvPr id="0" name=""/>
        <dsp:cNvSpPr/>
      </dsp:nvSpPr>
      <dsp:spPr>
        <a:xfrm>
          <a:off x="0" y="2651122"/>
          <a:ext cx="6438552" cy="575639"/>
        </a:xfrm>
        <a:prstGeom prst="round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GB" sz="2400" kern="1200" dirty="0">
              <a:latin typeface="Calibri Light" panose="020F0302020204030204"/>
            </a:rPr>
            <a:t>emotion</a:t>
          </a:r>
          <a:endParaRPr lang="en-GB" sz="2400" kern="1200" dirty="0"/>
        </a:p>
      </dsp:txBody>
      <dsp:txXfrm>
        <a:off x="28100" y="2679222"/>
        <a:ext cx="6382352" cy="519439"/>
      </dsp:txXfrm>
    </dsp:sp>
    <dsp:sp modelId="{83F2C1FC-DC79-436D-8634-1A3F163B7F8D}">
      <dsp:nvSpPr>
        <dsp:cNvPr id="0" name=""/>
        <dsp:cNvSpPr/>
      </dsp:nvSpPr>
      <dsp:spPr>
        <a:xfrm>
          <a:off x="0" y="3295882"/>
          <a:ext cx="6438552" cy="575639"/>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GB" sz="2400" kern="1200" dirty="0">
              <a:latin typeface="Calibri Light" panose="020F0302020204030204"/>
            </a:rPr>
            <a:t>Level of distress (0-10)</a:t>
          </a:r>
        </a:p>
      </dsp:txBody>
      <dsp:txXfrm>
        <a:off x="28100" y="3323982"/>
        <a:ext cx="6382352" cy="519439"/>
      </dsp:txXfrm>
    </dsp:sp>
    <dsp:sp modelId="{3F922F6D-5C33-44E6-A37D-AB441E9E20D1}">
      <dsp:nvSpPr>
        <dsp:cNvPr id="0" name=""/>
        <dsp:cNvSpPr/>
      </dsp:nvSpPr>
      <dsp:spPr>
        <a:xfrm>
          <a:off x="0" y="3940642"/>
          <a:ext cx="6438552" cy="575639"/>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GB" sz="2400" kern="1200" dirty="0">
              <a:latin typeface="Calibri Light" panose="020F0302020204030204"/>
            </a:rPr>
            <a:t>body sensation</a:t>
          </a:r>
        </a:p>
      </dsp:txBody>
      <dsp:txXfrm>
        <a:off x="28100" y="3968742"/>
        <a:ext cx="6382352" cy="5194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2F952E-D266-4766-9E88-2DEE3EE91408}">
      <dsp:nvSpPr>
        <dsp:cNvPr id="0" name=""/>
        <dsp:cNvSpPr/>
      </dsp:nvSpPr>
      <dsp:spPr>
        <a:xfrm>
          <a:off x="3043" y="2094610"/>
          <a:ext cx="2649223" cy="132461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GB" sz="2300" kern="1200"/>
            <a:t>Alternate stimulation on either side of a person's body:</a:t>
          </a:r>
          <a:endParaRPr lang="en-US" sz="2300" kern="1200"/>
        </a:p>
      </dsp:txBody>
      <dsp:txXfrm>
        <a:off x="41840" y="2133407"/>
        <a:ext cx="2571629" cy="1247017"/>
      </dsp:txXfrm>
    </dsp:sp>
    <dsp:sp modelId="{7900469E-EAC6-4CD5-A878-57027D22CB72}">
      <dsp:nvSpPr>
        <dsp:cNvPr id="0" name=""/>
        <dsp:cNvSpPr/>
      </dsp:nvSpPr>
      <dsp:spPr>
        <a:xfrm rot="18289469">
          <a:off x="2254292" y="1973643"/>
          <a:ext cx="1855639" cy="43242"/>
        </a:xfrm>
        <a:custGeom>
          <a:avLst/>
          <a:gdLst/>
          <a:ahLst/>
          <a:cxnLst/>
          <a:rect l="0" t="0" r="0" b="0"/>
          <a:pathLst>
            <a:path>
              <a:moveTo>
                <a:pt x="0" y="21621"/>
              </a:moveTo>
              <a:lnTo>
                <a:pt x="1855639" y="2162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3135721" y="1948873"/>
        <a:ext cx="92781" cy="92781"/>
      </dsp:txXfrm>
    </dsp:sp>
    <dsp:sp modelId="{1C2F8254-E777-4D73-BABE-B942BDDB11FF}">
      <dsp:nvSpPr>
        <dsp:cNvPr id="0" name=""/>
        <dsp:cNvSpPr/>
      </dsp:nvSpPr>
      <dsp:spPr>
        <a:xfrm>
          <a:off x="3711956" y="571306"/>
          <a:ext cx="2649223" cy="132461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GB" sz="2300" kern="1200">
              <a:latin typeface="Calibri Light" panose="020F0302020204030204"/>
            </a:rPr>
            <a:t>Movement</a:t>
          </a:r>
          <a:r>
            <a:rPr lang="en-GB" sz="2300" kern="1200"/>
            <a:t> – eyes / marching</a:t>
          </a:r>
          <a:endParaRPr lang="en-US" sz="2300" kern="1200"/>
        </a:p>
      </dsp:txBody>
      <dsp:txXfrm>
        <a:off x="3750753" y="610103"/>
        <a:ext cx="2571629" cy="1247017"/>
      </dsp:txXfrm>
    </dsp:sp>
    <dsp:sp modelId="{718F3FCD-CCB0-40CE-A543-39B640CA9B45}">
      <dsp:nvSpPr>
        <dsp:cNvPr id="0" name=""/>
        <dsp:cNvSpPr/>
      </dsp:nvSpPr>
      <dsp:spPr>
        <a:xfrm>
          <a:off x="2652267" y="2735294"/>
          <a:ext cx="1059689" cy="43242"/>
        </a:xfrm>
        <a:custGeom>
          <a:avLst/>
          <a:gdLst/>
          <a:ahLst/>
          <a:cxnLst/>
          <a:rect l="0" t="0" r="0" b="0"/>
          <a:pathLst>
            <a:path>
              <a:moveTo>
                <a:pt x="0" y="21621"/>
              </a:moveTo>
              <a:lnTo>
                <a:pt x="1059689" y="2162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155619" y="2730423"/>
        <a:ext cx="52984" cy="52984"/>
      </dsp:txXfrm>
    </dsp:sp>
    <dsp:sp modelId="{2DC1C029-26E7-474A-855F-666A71EB5ED0}">
      <dsp:nvSpPr>
        <dsp:cNvPr id="0" name=""/>
        <dsp:cNvSpPr/>
      </dsp:nvSpPr>
      <dsp:spPr>
        <a:xfrm>
          <a:off x="3711956" y="2094610"/>
          <a:ext cx="2649223" cy="132461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GB" sz="2300" kern="1200"/>
            <a:t>Tapping / hand-held buzzers</a:t>
          </a:r>
          <a:endParaRPr lang="en-US" sz="2300" kern="1200"/>
        </a:p>
      </dsp:txBody>
      <dsp:txXfrm>
        <a:off x="3750753" y="2133407"/>
        <a:ext cx="2571629" cy="1247017"/>
      </dsp:txXfrm>
    </dsp:sp>
    <dsp:sp modelId="{BEE50F1D-CEE4-4E95-AEB1-F12FB630E176}">
      <dsp:nvSpPr>
        <dsp:cNvPr id="0" name=""/>
        <dsp:cNvSpPr/>
      </dsp:nvSpPr>
      <dsp:spPr>
        <a:xfrm rot="3310531">
          <a:off x="2254292" y="3496946"/>
          <a:ext cx="1855639" cy="43242"/>
        </a:xfrm>
        <a:custGeom>
          <a:avLst/>
          <a:gdLst/>
          <a:ahLst/>
          <a:cxnLst/>
          <a:rect l="0" t="0" r="0" b="0"/>
          <a:pathLst>
            <a:path>
              <a:moveTo>
                <a:pt x="0" y="21621"/>
              </a:moveTo>
              <a:lnTo>
                <a:pt x="1855639" y="2162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3135721" y="3472176"/>
        <a:ext cx="92781" cy="92781"/>
      </dsp:txXfrm>
    </dsp:sp>
    <dsp:sp modelId="{9F356592-15A7-49F6-9559-FABCF9C04D46}">
      <dsp:nvSpPr>
        <dsp:cNvPr id="0" name=""/>
        <dsp:cNvSpPr/>
      </dsp:nvSpPr>
      <dsp:spPr>
        <a:xfrm>
          <a:off x="3711956" y="3617913"/>
          <a:ext cx="2649223" cy="132461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GB" sz="2300" kern="1200"/>
            <a:t>Sounds through headphones</a:t>
          </a:r>
          <a:endParaRPr lang="en-US" sz="2300" kern="1200"/>
        </a:p>
      </dsp:txBody>
      <dsp:txXfrm>
        <a:off x="3750753" y="3656710"/>
        <a:ext cx="2571629" cy="1247017"/>
      </dsp:txXfrm>
    </dsp:sp>
    <dsp:sp modelId="{5FEAAB36-56B8-4B4E-839C-6704C3CDAAF2}">
      <dsp:nvSpPr>
        <dsp:cNvPr id="0" name=""/>
        <dsp:cNvSpPr/>
      </dsp:nvSpPr>
      <dsp:spPr>
        <a:xfrm>
          <a:off x="3043" y="3617913"/>
          <a:ext cx="2649223" cy="132461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rtl="0">
            <a:lnSpc>
              <a:spcPct val="90000"/>
            </a:lnSpc>
            <a:spcBef>
              <a:spcPct val="0"/>
            </a:spcBef>
            <a:spcAft>
              <a:spcPct val="35000"/>
            </a:spcAft>
            <a:buNone/>
          </a:pPr>
          <a:r>
            <a:rPr lang="en-GB" sz="2300" kern="1200">
              <a:latin typeface="Calibri Light" panose="020F0302020204030204"/>
            </a:rPr>
            <a:t>DAS: Dual Attention System</a:t>
          </a:r>
          <a:endParaRPr lang="en-GB" sz="2300" kern="1200"/>
        </a:p>
      </dsp:txBody>
      <dsp:txXfrm>
        <a:off x="41840" y="3656710"/>
        <a:ext cx="2571629" cy="12470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838D84-6E54-46D7-A9E6-0C0569877363}">
      <dsp:nvSpPr>
        <dsp:cNvPr id="0" name=""/>
        <dsp:cNvSpPr/>
      </dsp:nvSpPr>
      <dsp:spPr>
        <a:xfrm>
          <a:off x="2044800" y="174437"/>
          <a:ext cx="2196000" cy="2196000"/>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8143C4-AA1B-4FDE-8C45-6E4C8A3AD04A}">
      <dsp:nvSpPr>
        <dsp:cNvPr id="0" name=""/>
        <dsp:cNvSpPr/>
      </dsp:nvSpPr>
      <dsp:spPr>
        <a:xfrm>
          <a:off x="2512800" y="642437"/>
          <a:ext cx="1260000" cy="1260000"/>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12B9008-7ADF-4010-BEBE-421C3EC8E26C}">
      <dsp:nvSpPr>
        <dsp:cNvPr id="0" name=""/>
        <dsp:cNvSpPr/>
      </dsp:nvSpPr>
      <dsp:spPr>
        <a:xfrm>
          <a:off x="1342800" y="3054438"/>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GB" sz="1900" kern="1200"/>
            <a:t>Open up conversations: realisations and recognitions</a:t>
          </a:r>
          <a:endParaRPr lang="en-US" sz="1900" kern="1200"/>
        </a:p>
      </dsp:txBody>
      <dsp:txXfrm>
        <a:off x="1342800" y="3054438"/>
        <a:ext cx="3600000" cy="720000"/>
      </dsp:txXfrm>
    </dsp:sp>
    <dsp:sp modelId="{9CF4ACD7-254B-41EA-9636-0EFFECC63564}">
      <dsp:nvSpPr>
        <dsp:cNvPr id="0" name=""/>
        <dsp:cNvSpPr/>
      </dsp:nvSpPr>
      <dsp:spPr>
        <a:xfrm>
          <a:off x="6274800" y="174437"/>
          <a:ext cx="2196000" cy="2196000"/>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5D943C-AEE9-4325-AFBC-ACA134EC17B5}">
      <dsp:nvSpPr>
        <dsp:cNvPr id="0" name=""/>
        <dsp:cNvSpPr/>
      </dsp:nvSpPr>
      <dsp:spPr>
        <a:xfrm>
          <a:off x="6742800" y="642437"/>
          <a:ext cx="1260000" cy="126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2E58F95-4C80-468B-B036-D4BCD3548EFD}">
      <dsp:nvSpPr>
        <dsp:cNvPr id="0" name=""/>
        <dsp:cNvSpPr/>
      </dsp:nvSpPr>
      <dsp:spPr>
        <a:xfrm>
          <a:off x="5572800" y="3054438"/>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GB" sz="1900" kern="1200"/>
            <a:t>Create capacity for revision without force</a:t>
          </a:r>
          <a:endParaRPr lang="en-US" sz="1900" kern="1200"/>
        </a:p>
      </dsp:txBody>
      <dsp:txXfrm>
        <a:off x="5572800" y="3054438"/>
        <a:ext cx="3600000"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5CAE10-B886-49D3-B8A4-5EFF817A0A8E}" type="datetimeFigureOut">
              <a:t>4/29/2025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0527FA-C039-4C6A-859D-CFA0167D4CD2}" type="slidenum">
              <a:t>‹#›</a:t>
            </a:fld>
            <a:endParaRPr lang="en-GB"/>
          </a:p>
        </p:txBody>
      </p:sp>
    </p:spTree>
    <p:extLst>
      <p:ext uri="{BB962C8B-B14F-4D97-AF65-F5344CB8AC3E}">
        <p14:creationId xmlns:p14="http://schemas.microsoft.com/office/powerpoint/2010/main" val="4236032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Area of interest</a:t>
            </a:r>
          </a:p>
          <a:p>
            <a:r>
              <a:rPr lang="en-US">
                <a:cs typeface="Calibri"/>
              </a:rPr>
              <a:t>As time has passed, EMDR has changed and developed.</a:t>
            </a:r>
          </a:p>
          <a:p>
            <a:r>
              <a:rPr lang="en-US">
                <a:cs typeface="Calibri"/>
              </a:rPr>
              <a:t>So whereas we started with a very nicely structured EMDR process for single case trauma, now we have to think about things from all sorts of perspectives. And it's this shift I'll be taking about today – how I and other people in the field of EMDR and complex trauma are using EMDR.</a:t>
            </a:r>
          </a:p>
          <a:p>
            <a:r>
              <a:rPr lang="en-US">
                <a:cs typeface="Calibri"/>
              </a:rPr>
              <a:t>Who do we have in the room? Therapists/non-therapists? EMDR therapists specifically? Who works with trauma? Who knows what we mean in mental health world by trauma?</a:t>
            </a:r>
          </a:p>
        </p:txBody>
      </p:sp>
      <p:sp>
        <p:nvSpPr>
          <p:cNvPr id="4" name="Slide Number Placeholder 3"/>
          <p:cNvSpPr>
            <a:spLocks noGrp="1"/>
          </p:cNvSpPr>
          <p:nvPr>
            <p:ph type="sldNum" sz="quarter" idx="5"/>
          </p:nvPr>
        </p:nvSpPr>
        <p:spPr/>
        <p:txBody>
          <a:bodyPr/>
          <a:lstStyle/>
          <a:p>
            <a:fld id="{600527FA-C039-4C6A-859D-CFA0167D4CD2}" type="slidenum">
              <a:t>1</a:t>
            </a:fld>
            <a:endParaRPr lang="en-GB"/>
          </a:p>
        </p:txBody>
      </p:sp>
    </p:spTree>
    <p:extLst>
      <p:ext uri="{BB962C8B-B14F-4D97-AF65-F5344CB8AC3E}">
        <p14:creationId xmlns:p14="http://schemas.microsoft.com/office/powerpoint/2010/main" val="3918726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The famous phase – </a:t>
            </a:r>
            <a:r>
              <a:rPr lang="en-US" err="1">
                <a:ea typeface="Calibri"/>
                <a:cs typeface="Calibri"/>
              </a:rPr>
              <a:t>desensitisation</a:t>
            </a:r>
            <a:r>
              <a:rPr lang="en-US">
                <a:ea typeface="Calibri"/>
                <a:cs typeface="Calibri"/>
              </a:rPr>
              <a:t> – the zapping</a:t>
            </a:r>
          </a:p>
        </p:txBody>
      </p:sp>
      <p:sp>
        <p:nvSpPr>
          <p:cNvPr id="4" name="Slide Number Placeholder 3"/>
          <p:cNvSpPr>
            <a:spLocks noGrp="1"/>
          </p:cNvSpPr>
          <p:nvPr>
            <p:ph type="sldNum" sz="quarter" idx="5"/>
          </p:nvPr>
        </p:nvSpPr>
        <p:spPr/>
        <p:txBody>
          <a:bodyPr/>
          <a:lstStyle/>
          <a:p>
            <a:fld id="{600527FA-C039-4C6A-859D-CFA0167D4CD2}" type="slidenum">
              <a:rPr lang="en-GB"/>
              <a:t>10</a:t>
            </a:fld>
            <a:endParaRPr lang="en-GB"/>
          </a:p>
        </p:txBody>
      </p:sp>
    </p:spTree>
    <p:extLst>
      <p:ext uri="{BB962C8B-B14F-4D97-AF65-F5344CB8AC3E}">
        <p14:creationId xmlns:p14="http://schemas.microsoft.com/office/powerpoint/2010/main" val="764885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So fast forward a few years of my practice-based research and this is what I've learnt (which happens to be in line with the thinking of the top dogs in the field). People presenting with complex difficulties have so many things going on. So we're fighting a losing battle trying to fit their experiences into a neat form. Often these people will have trouble regulating emotions, they'll be dissociating, there'll be a lifetime of abuse that is unimaginable to us. However,</a:t>
            </a:r>
            <a:r>
              <a:rPr lang="en-US"/>
              <a:t> this is learning that I use with people with and without complex presentations.</a:t>
            </a:r>
            <a:r>
              <a:rPr lang="en-US">
                <a:cs typeface="Calibri"/>
              </a:rPr>
              <a:t>  Mainly, </a:t>
            </a:r>
            <a:r>
              <a:rPr lang="en-US" err="1">
                <a:cs typeface="Calibri"/>
              </a:rPr>
              <a:t>ragardless</a:t>
            </a:r>
            <a:r>
              <a:rPr lang="en-US">
                <a:cs typeface="Calibri"/>
              </a:rPr>
              <a:t> of diagnosis or how complex the difficulty, it helps us consider So we need to understand our intention  conversations</a:t>
            </a:r>
          </a:p>
        </p:txBody>
      </p:sp>
      <p:sp>
        <p:nvSpPr>
          <p:cNvPr id="4" name="Slide Number Placeholder 3"/>
          <p:cNvSpPr>
            <a:spLocks noGrp="1"/>
          </p:cNvSpPr>
          <p:nvPr>
            <p:ph type="sldNum" sz="quarter" idx="5"/>
          </p:nvPr>
        </p:nvSpPr>
        <p:spPr/>
        <p:txBody>
          <a:bodyPr/>
          <a:lstStyle/>
          <a:p>
            <a:fld id="{600527FA-C039-4C6A-859D-CFA0167D4CD2}" type="slidenum">
              <a:t>12</a:t>
            </a:fld>
            <a:endParaRPr lang="en-GB"/>
          </a:p>
        </p:txBody>
      </p:sp>
    </p:spTree>
    <p:extLst>
      <p:ext uri="{BB962C8B-B14F-4D97-AF65-F5344CB8AC3E}">
        <p14:creationId xmlns:p14="http://schemas.microsoft.com/office/powerpoint/2010/main" val="4170499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do that by...</a:t>
            </a:r>
          </a:p>
        </p:txBody>
      </p:sp>
      <p:sp>
        <p:nvSpPr>
          <p:cNvPr id="4" name="Slide Number Placeholder 3"/>
          <p:cNvSpPr>
            <a:spLocks noGrp="1"/>
          </p:cNvSpPr>
          <p:nvPr>
            <p:ph type="sldNum" sz="quarter" idx="5"/>
          </p:nvPr>
        </p:nvSpPr>
        <p:spPr/>
        <p:txBody>
          <a:bodyPr/>
          <a:lstStyle/>
          <a:p>
            <a:fld id="{600527FA-C039-4C6A-859D-CFA0167D4CD2}" type="slidenum">
              <a:rPr lang="en-GB"/>
              <a:t>13</a:t>
            </a:fld>
            <a:endParaRPr lang="en-GB"/>
          </a:p>
        </p:txBody>
      </p:sp>
    </p:spTree>
    <p:extLst>
      <p:ext uri="{BB962C8B-B14F-4D97-AF65-F5344CB8AC3E}">
        <p14:creationId xmlns:p14="http://schemas.microsoft.com/office/powerpoint/2010/main" val="2083584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Just check in that everyone knows what we mean by 'trauma'.</a:t>
            </a:r>
          </a:p>
          <a:p>
            <a:r>
              <a:rPr lang="en-US">
                <a:ea typeface="Calibri"/>
                <a:cs typeface="Calibri"/>
              </a:rPr>
              <a:t>The first definition is that used in the trauma-informed framework. It's not the only one and different definitions work better for different people.</a:t>
            </a:r>
          </a:p>
          <a:p>
            <a:r>
              <a:rPr lang="en-US">
                <a:ea typeface="Calibri"/>
                <a:cs typeface="Calibri"/>
              </a:rPr>
              <a:t>My </a:t>
            </a:r>
            <a:r>
              <a:rPr lang="en-US" err="1">
                <a:ea typeface="Calibri"/>
                <a:cs typeface="Calibri"/>
              </a:rPr>
              <a:t>favourite</a:t>
            </a:r>
            <a:r>
              <a:rPr lang="en-US">
                <a:ea typeface="Calibri"/>
                <a:cs typeface="Calibri"/>
              </a:rPr>
              <a:t> is the second. I find it really helps people I'm working with therapeutically understand why I think they might be </a:t>
            </a:r>
            <a:r>
              <a:rPr lang="en-US" err="1">
                <a:ea typeface="Calibri"/>
                <a:cs typeface="Calibri"/>
              </a:rPr>
              <a:t>traumatised</a:t>
            </a:r>
            <a:r>
              <a:rPr lang="en-US">
                <a:ea typeface="Calibri"/>
                <a:cs typeface="Calibri"/>
              </a:rPr>
              <a:t>. It seems to encompass the third and fourth</a:t>
            </a:r>
          </a:p>
        </p:txBody>
      </p:sp>
      <p:sp>
        <p:nvSpPr>
          <p:cNvPr id="4" name="Slide Number Placeholder 3"/>
          <p:cNvSpPr>
            <a:spLocks noGrp="1"/>
          </p:cNvSpPr>
          <p:nvPr>
            <p:ph type="sldNum" sz="quarter" idx="5"/>
          </p:nvPr>
        </p:nvSpPr>
        <p:spPr/>
        <p:txBody>
          <a:bodyPr/>
          <a:lstStyle/>
          <a:p>
            <a:fld id="{600527FA-C039-4C6A-859D-CFA0167D4CD2}" type="slidenum">
              <a:rPr lang="en-GB"/>
              <a:t>2</a:t>
            </a:fld>
            <a:endParaRPr lang="en-GB"/>
          </a:p>
        </p:txBody>
      </p:sp>
    </p:spTree>
    <p:extLst>
      <p:ext uri="{BB962C8B-B14F-4D97-AF65-F5344CB8AC3E}">
        <p14:creationId xmlns:p14="http://schemas.microsoft.com/office/powerpoint/2010/main" val="484672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Who are we talking about when we're talking about complex trauma.</a:t>
            </a:r>
          </a:p>
          <a:p>
            <a:r>
              <a:rPr lang="en-US" dirty="0">
                <a:ea typeface="Calibri"/>
                <a:cs typeface="Calibri"/>
              </a:rPr>
              <a:t>And even this isn't straight forward (because I'm a Psychologist and we don't like giving straight answers;))</a:t>
            </a:r>
          </a:p>
          <a:p>
            <a:r>
              <a:rPr lang="en-US" dirty="0">
                <a:ea typeface="Calibri"/>
                <a:cs typeface="Calibri"/>
              </a:rPr>
              <a:t>We're talking about... for me, and who I'll be referencing today, those who have experienced prolonged childhood abuse</a:t>
            </a:r>
          </a:p>
          <a:p>
            <a:r>
              <a:rPr lang="en-US" dirty="0">
                <a:ea typeface="Calibri"/>
                <a:cs typeface="Calibri"/>
              </a:rPr>
              <a:t>Common features: and for my people we'll ramp that up to paranoia, extreme hypervigilance (to level of setting traps at night)</a:t>
            </a:r>
          </a:p>
          <a:p>
            <a:r>
              <a:rPr lang="en-US" dirty="0">
                <a:ea typeface="Calibri"/>
                <a:cs typeface="Calibri"/>
              </a:rPr>
              <a:t>*might be that these people don't display PTSD symptoms until a long way through the work because they are so well defended against the memories (dissociation). Once not dissociating (which we need to happen to process the trauma), then we're likely to see PTSD symptoms</a:t>
            </a:r>
          </a:p>
          <a:p>
            <a:r>
              <a:rPr lang="en-US" dirty="0">
                <a:ea typeface="Calibri"/>
                <a:cs typeface="Calibri"/>
              </a:rPr>
              <a:t>Emotion: huge amounts of shame</a:t>
            </a:r>
          </a:p>
          <a:p>
            <a:r>
              <a:rPr lang="en-US" dirty="0">
                <a:ea typeface="Calibri"/>
                <a:cs typeface="Calibri"/>
              </a:rPr>
              <a:t>Beliefs: huge amounts of worthlessness, bad, evil, deserving of bad things</a:t>
            </a:r>
          </a:p>
          <a:p>
            <a:r>
              <a:rPr lang="en-US" dirty="0">
                <a:ea typeface="Calibri"/>
                <a:cs typeface="Calibri"/>
              </a:rPr>
              <a:t>Attachments: avoidant at best to </a:t>
            </a:r>
            <a:r>
              <a:rPr lang="en-US" dirty="0" err="1">
                <a:ea typeface="Calibri"/>
                <a:cs typeface="Calibri"/>
              </a:rPr>
              <a:t>disorganised</a:t>
            </a:r>
            <a:r>
              <a:rPr lang="en-US" dirty="0">
                <a:ea typeface="Calibri"/>
                <a:cs typeface="Calibri"/>
              </a:rPr>
              <a:t> as more standard – restricting relationships</a:t>
            </a:r>
          </a:p>
          <a:p>
            <a:r>
              <a:rPr lang="en-US" dirty="0">
                <a:ea typeface="Calibri"/>
                <a:cs typeface="Calibri"/>
              </a:rPr>
              <a:t>Dissociation: DID, losing huge chunks of time (</a:t>
            </a:r>
            <a:r>
              <a:rPr lang="en-US" dirty="0" err="1">
                <a:ea typeface="Calibri"/>
                <a:cs typeface="Calibri"/>
              </a:rPr>
              <a:t>paralysed</a:t>
            </a:r>
            <a:r>
              <a:rPr lang="en-US" dirty="0">
                <a:ea typeface="Calibri"/>
                <a:cs typeface="Calibri"/>
              </a:rPr>
              <a:t> in the street for hours, no memories at all, different state ('identity') for months at a time</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600527FA-C039-4C6A-859D-CFA0167D4CD2}" type="slidenum">
              <a:rPr lang="en-GB"/>
              <a:t>3</a:t>
            </a:fld>
            <a:endParaRPr lang="en-GB"/>
          </a:p>
        </p:txBody>
      </p:sp>
    </p:spTree>
    <p:extLst>
      <p:ext uri="{BB962C8B-B14F-4D97-AF65-F5344CB8AC3E}">
        <p14:creationId xmlns:p14="http://schemas.microsoft.com/office/powerpoint/2010/main" val="1598558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Included in NICE guidance for trauma (although only a small mention then, I imagine it'll get a much bigger mention when the guidance is reviewed)</a:t>
            </a:r>
          </a:p>
          <a:p>
            <a:r>
              <a:rPr lang="en-US">
                <a:ea typeface="Calibri"/>
                <a:cs typeface="Calibri"/>
              </a:rPr>
              <a:t>Here is Wales, it mentioned in the MATRIX Cymru</a:t>
            </a:r>
          </a:p>
          <a:p>
            <a:endParaRPr lang="en-US">
              <a:ea typeface="Calibri"/>
              <a:cs typeface="Calibri"/>
            </a:endParaRPr>
          </a:p>
          <a:p>
            <a:r>
              <a:rPr lang="en-US">
                <a:ea typeface="Calibri"/>
                <a:cs typeface="Calibri"/>
              </a:rPr>
              <a:t>Those who have heard of EMDR already will probably know it as the 'finger wagging therapy'. And you're not wrong, this is where the magic happens, but there is much more to it.</a:t>
            </a:r>
          </a:p>
          <a:p>
            <a:r>
              <a:rPr lang="en-US">
                <a:ea typeface="Calibri"/>
                <a:cs typeface="Calibri"/>
              </a:rPr>
              <a:t>It can be used as a therapy 'technique' (that would be at a </a:t>
            </a:r>
            <a:r>
              <a:rPr lang="en-US" err="1">
                <a:ea typeface="Calibri"/>
                <a:cs typeface="Calibri"/>
              </a:rPr>
              <a:t>desensitisation</a:t>
            </a:r>
            <a:r>
              <a:rPr lang="en-US">
                <a:ea typeface="Calibri"/>
                <a:cs typeface="Calibri"/>
              </a:rPr>
              <a:t> level with a quicker run through the phases and more </a:t>
            </a:r>
            <a:r>
              <a:rPr lang="en-US" err="1">
                <a:ea typeface="Calibri"/>
                <a:cs typeface="Calibri"/>
              </a:rPr>
              <a:t>emphahsis</a:t>
            </a:r>
            <a:r>
              <a:rPr lang="en-US">
                <a:ea typeface="Calibri"/>
                <a:cs typeface="Calibri"/>
              </a:rPr>
              <a:t> on the finger wagging– e.g. phobia) but can also be used as a full psychotherapy, where emphasis is at a different point of the model. Let me explain. We'll funnel down from widest to the detail...</a:t>
            </a:r>
          </a:p>
        </p:txBody>
      </p:sp>
      <p:sp>
        <p:nvSpPr>
          <p:cNvPr id="4" name="Slide Number Placeholder 3"/>
          <p:cNvSpPr>
            <a:spLocks noGrp="1"/>
          </p:cNvSpPr>
          <p:nvPr>
            <p:ph type="sldNum" sz="quarter" idx="5"/>
          </p:nvPr>
        </p:nvSpPr>
        <p:spPr/>
        <p:txBody>
          <a:bodyPr/>
          <a:lstStyle/>
          <a:p>
            <a:fld id="{600527FA-C039-4C6A-859D-CFA0167D4CD2}" type="slidenum">
              <a:rPr lang="en-GB"/>
              <a:t>4</a:t>
            </a:fld>
            <a:endParaRPr lang="en-GB"/>
          </a:p>
        </p:txBody>
      </p:sp>
    </p:spTree>
    <p:extLst>
      <p:ext uri="{BB962C8B-B14F-4D97-AF65-F5344CB8AC3E}">
        <p14:creationId xmlns:p14="http://schemas.microsoft.com/office/powerpoint/2010/main" val="917572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I think this is information we all already know in one way or another</a:t>
            </a:r>
          </a:p>
          <a:p>
            <a:endParaRPr lang="en-US">
              <a:ea typeface="Calibri"/>
              <a:cs typeface="Calibri"/>
            </a:endParaRPr>
          </a:p>
          <a:p>
            <a:r>
              <a:rPr lang="en-US">
                <a:ea typeface="Calibri"/>
                <a:cs typeface="Calibri"/>
              </a:rPr>
              <a:t>The important bit, is that trauma can INTERFERE with how the brain processes information and through EMDR we can undo the interference.</a:t>
            </a:r>
          </a:p>
          <a:p>
            <a:r>
              <a:rPr lang="en-US">
                <a:ea typeface="Calibri"/>
                <a:cs typeface="Calibri"/>
              </a:rPr>
              <a:t>How?</a:t>
            </a:r>
          </a:p>
        </p:txBody>
      </p:sp>
      <p:sp>
        <p:nvSpPr>
          <p:cNvPr id="4" name="Slide Number Placeholder 3"/>
          <p:cNvSpPr>
            <a:spLocks noGrp="1"/>
          </p:cNvSpPr>
          <p:nvPr>
            <p:ph type="sldNum" sz="quarter" idx="5"/>
          </p:nvPr>
        </p:nvSpPr>
        <p:spPr/>
        <p:txBody>
          <a:bodyPr/>
          <a:lstStyle/>
          <a:p>
            <a:fld id="{600527FA-C039-4C6A-859D-CFA0167D4CD2}" type="slidenum">
              <a:rPr lang="en-GB"/>
              <a:t>5</a:t>
            </a:fld>
            <a:endParaRPr lang="en-GB"/>
          </a:p>
        </p:txBody>
      </p:sp>
    </p:spTree>
    <p:extLst>
      <p:ext uri="{BB962C8B-B14F-4D97-AF65-F5344CB8AC3E}">
        <p14:creationId xmlns:p14="http://schemas.microsoft.com/office/powerpoint/2010/main" val="2755900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First photo – none </a:t>
            </a:r>
            <a:r>
              <a:rPr lang="en-US" dirty="0" err="1">
                <a:cs typeface="Calibri"/>
              </a:rPr>
              <a:t>traumatised</a:t>
            </a:r>
            <a:r>
              <a:rPr lang="en-US" dirty="0">
                <a:cs typeface="Calibri"/>
              </a:rPr>
              <a:t> brain waves</a:t>
            </a:r>
          </a:p>
          <a:p>
            <a:r>
              <a:rPr lang="en-US" dirty="0">
                <a:cs typeface="Calibri"/>
              </a:rPr>
              <a:t>Second photo – brain waves of </a:t>
            </a:r>
            <a:r>
              <a:rPr lang="en-US" dirty="0" err="1">
                <a:cs typeface="Calibri"/>
              </a:rPr>
              <a:t>traumatised</a:t>
            </a:r>
            <a:r>
              <a:rPr lang="en-US" dirty="0">
                <a:cs typeface="Calibri"/>
              </a:rPr>
              <a:t> person</a:t>
            </a:r>
          </a:p>
        </p:txBody>
      </p:sp>
      <p:sp>
        <p:nvSpPr>
          <p:cNvPr id="4" name="Slide Number Placeholder 3"/>
          <p:cNvSpPr>
            <a:spLocks noGrp="1"/>
          </p:cNvSpPr>
          <p:nvPr>
            <p:ph type="sldNum" sz="quarter" idx="5"/>
          </p:nvPr>
        </p:nvSpPr>
        <p:spPr/>
        <p:txBody>
          <a:bodyPr/>
          <a:lstStyle/>
          <a:p>
            <a:fld id="{600527FA-C039-4C6A-859D-CFA0167D4CD2}" type="slidenum">
              <a:rPr lang="en-GB"/>
              <a:t>6</a:t>
            </a:fld>
            <a:endParaRPr lang="en-GB"/>
          </a:p>
        </p:txBody>
      </p:sp>
    </p:spTree>
    <p:extLst>
      <p:ext uri="{BB962C8B-B14F-4D97-AF65-F5344CB8AC3E}">
        <p14:creationId xmlns:p14="http://schemas.microsoft.com/office/powerpoint/2010/main" val="1057070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Before and after EMDR</a:t>
            </a:r>
          </a:p>
        </p:txBody>
      </p:sp>
      <p:sp>
        <p:nvSpPr>
          <p:cNvPr id="4" name="Slide Number Placeholder 3"/>
          <p:cNvSpPr>
            <a:spLocks noGrp="1"/>
          </p:cNvSpPr>
          <p:nvPr>
            <p:ph type="sldNum" sz="quarter" idx="5"/>
          </p:nvPr>
        </p:nvSpPr>
        <p:spPr/>
        <p:txBody>
          <a:bodyPr/>
          <a:lstStyle/>
          <a:p>
            <a:fld id="{600527FA-C039-4C6A-859D-CFA0167D4CD2}" type="slidenum">
              <a:rPr lang="en-GB"/>
              <a:t>7</a:t>
            </a:fld>
            <a:endParaRPr lang="en-GB"/>
          </a:p>
        </p:txBody>
      </p:sp>
    </p:spTree>
    <p:extLst>
      <p:ext uri="{BB962C8B-B14F-4D97-AF65-F5344CB8AC3E}">
        <p14:creationId xmlns:p14="http://schemas.microsoft.com/office/powerpoint/2010/main" val="47235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This is the doing and although everyone refers to the 'finger wagging' or 'zapping' as I call it, in complex trauma in particular, we must take our time and make use of each phase best we can. </a:t>
            </a:r>
          </a:p>
          <a:p>
            <a:r>
              <a:rPr lang="en-US">
                <a:ea typeface="Calibri"/>
                <a:cs typeface="Calibri"/>
              </a:rPr>
              <a:t>We know disclosure experience is extremely important. We know people who have experienced sexual abuse feel intense shame. Our best intervention to start with is compassion and containment, which we will the aim to develop as their own resource.</a:t>
            </a:r>
          </a:p>
        </p:txBody>
      </p:sp>
      <p:sp>
        <p:nvSpPr>
          <p:cNvPr id="4" name="Slide Number Placeholder 3"/>
          <p:cNvSpPr>
            <a:spLocks noGrp="1"/>
          </p:cNvSpPr>
          <p:nvPr>
            <p:ph type="sldNum" sz="quarter" idx="5"/>
          </p:nvPr>
        </p:nvSpPr>
        <p:spPr/>
        <p:txBody>
          <a:bodyPr/>
          <a:lstStyle/>
          <a:p>
            <a:fld id="{600527FA-C039-4C6A-859D-CFA0167D4CD2}" type="slidenum">
              <a:rPr lang="en-GB"/>
              <a:t>8</a:t>
            </a:fld>
            <a:endParaRPr lang="en-GB"/>
          </a:p>
        </p:txBody>
      </p:sp>
    </p:spTree>
    <p:extLst>
      <p:ext uri="{BB962C8B-B14F-4D97-AF65-F5344CB8AC3E}">
        <p14:creationId xmlns:p14="http://schemas.microsoft.com/office/powerpoint/2010/main" val="155894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We've talked about the model (AIP), we've talked about the whole therapeutic process (8 phases), we've talked about the re-processing bit (BLS) which particularly sets EMDR apart from other therapies</a:t>
            </a:r>
          </a:p>
          <a:p>
            <a:r>
              <a:rPr lang="en-US">
                <a:ea typeface="Calibri"/>
                <a:cs typeface="Calibri"/>
              </a:rPr>
              <a:t>And now we talk about the therapy session...</a:t>
            </a:r>
          </a:p>
          <a:p>
            <a:r>
              <a:rPr lang="en-US">
                <a:ea typeface="Calibri"/>
                <a:cs typeface="Calibri"/>
              </a:rPr>
              <a:t>SLOW, NO ENERGY</a:t>
            </a:r>
            <a:endParaRPr lang="en-US"/>
          </a:p>
          <a:p>
            <a:r>
              <a:rPr lang="en-US">
                <a:ea typeface="Calibri"/>
                <a:cs typeface="Calibri"/>
              </a:rPr>
              <a:t>DON'T GET ANYWHERE, </a:t>
            </a:r>
          </a:p>
          <a:p>
            <a:r>
              <a:rPr lang="en-US">
                <a:ea typeface="Calibri"/>
                <a:cs typeface="Calibri"/>
              </a:rPr>
              <a:t>FORGET YOUR PRIOR KNOWLEDGE</a:t>
            </a:r>
          </a:p>
        </p:txBody>
      </p:sp>
      <p:sp>
        <p:nvSpPr>
          <p:cNvPr id="4" name="Slide Number Placeholder 3"/>
          <p:cNvSpPr>
            <a:spLocks noGrp="1"/>
          </p:cNvSpPr>
          <p:nvPr>
            <p:ph type="sldNum" sz="quarter" idx="5"/>
          </p:nvPr>
        </p:nvSpPr>
        <p:spPr/>
        <p:txBody>
          <a:bodyPr/>
          <a:lstStyle/>
          <a:p>
            <a:fld id="{600527FA-C039-4C6A-859D-CFA0167D4CD2}" type="slidenum">
              <a:rPr lang="en-GB"/>
              <a:t>9</a:t>
            </a:fld>
            <a:endParaRPr lang="en-GB"/>
          </a:p>
        </p:txBody>
      </p:sp>
    </p:spTree>
    <p:extLst>
      <p:ext uri="{BB962C8B-B14F-4D97-AF65-F5344CB8AC3E}">
        <p14:creationId xmlns:p14="http://schemas.microsoft.com/office/powerpoint/2010/main" val="1995047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29/04/2025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29/04/2025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29/04/2025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0565B-7F41-9455-5C9E-E54A1EEDC67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7D4D1CE-4F9E-0803-E29C-FED861648CD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8DDE10-5D84-5B83-6198-13B686DD5445}"/>
              </a:ext>
            </a:extLst>
          </p:cNvPr>
          <p:cNvSpPr>
            <a:spLocks noGrp="1"/>
          </p:cNvSpPr>
          <p:nvPr>
            <p:ph type="dt" sz="half" idx="10"/>
          </p:nvPr>
        </p:nvSpPr>
        <p:spPr/>
        <p:txBody>
          <a:bodyPr/>
          <a:lstStyle/>
          <a:p>
            <a:fld id="{0DD065BE-F800-48BC-BC67-B84F2BB46BC0}" type="datetimeFigureOut">
              <a:rPr lang="en-GB" smtClean="0"/>
              <a:t>29/04/2025</a:t>
            </a:fld>
            <a:endParaRPr lang="en-GB"/>
          </a:p>
        </p:txBody>
      </p:sp>
      <p:sp>
        <p:nvSpPr>
          <p:cNvPr id="5" name="Footer Placeholder 4">
            <a:extLst>
              <a:ext uri="{FF2B5EF4-FFF2-40B4-BE49-F238E27FC236}">
                <a16:creationId xmlns:a16="http://schemas.microsoft.com/office/drawing/2014/main" id="{E7798146-1C90-E6A0-0B17-CE3501C1E1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46B93D1-6224-67A0-0E79-3929847E08E3}"/>
              </a:ext>
            </a:extLst>
          </p:cNvPr>
          <p:cNvSpPr>
            <a:spLocks noGrp="1"/>
          </p:cNvSpPr>
          <p:nvPr>
            <p:ph type="sldNum" sz="quarter" idx="12"/>
          </p:nvPr>
        </p:nvSpPr>
        <p:spPr/>
        <p:txBody>
          <a:bodyPr/>
          <a:lstStyle/>
          <a:p>
            <a:fld id="{1A4C49F2-430F-4550-92E5-08A3A07BB417}" type="slidenum">
              <a:rPr lang="en-GB" smtClean="0"/>
              <a:t>‹#›</a:t>
            </a:fld>
            <a:endParaRPr lang="en-GB"/>
          </a:p>
        </p:txBody>
      </p:sp>
    </p:spTree>
    <p:extLst>
      <p:ext uri="{BB962C8B-B14F-4D97-AF65-F5344CB8AC3E}">
        <p14:creationId xmlns:p14="http://schemas.microsoft.com/office/powerpoint/2010/main" val="1700974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29/04/2025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29/04/2025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29/04/2025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29/04/2025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29/04/2025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29/04/2025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29/04/2025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29/04/2025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GB" smtClean="0"/>
              <a:t>29/04/2025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9CCFE5-7796-0150-1FF6-70A8B3891E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177D7EC-3091-0805-974B-44E94CA5A3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E7098E-5D9F-C318-1FA2-4AFE003733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D065BE-F800-48BC-BC67-B84F2BB46BC0}" type="datetimeFigureOut">
              <a:rPr lang="en-GB" smtClean="0"/>
              <a:t>29/04/2025</a:t>
            </a:fld>
            <a:endParaRPr lang="en-GB"/>
          </a:p>
        </p:txBody>
      </p:sp>
      <p:sp>
        <p:nvSpPr>
          <p:cNvPr id="5" name="Footer Placeholder 4">
            <a:extLst>
              <a:ext uri="{FF2B5EF4-FFF2-40B4-BE49-F238E27FC236}">
                <a16:creationId xmlns:a16="http://schemas.microsoft.com/office/drawing/2014/main" id="{7F95B575-16F3-685D-EF02-034CF94606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069D34A-A5F6-4DD1-4D18-E5BFC7140E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4C49F2-430F-4550-92E5-08A3A07BB417}" type="slidenum">
              <a:rPr lang="en-GB" smtClean="0"/>
              <a:t>‹#›</a:t>
            </a:fld>
            <a:endParaRPr lang="en-GB"/>
          </a:p>
        </p:txBody>
      </p:sp>
    </p:spTree>
    <p:extLst>
      <p:ext uri="{BB962C8B-B14F-4D97-AF65-F5344CB8AC3E}">
        <p14:creationId xmlns:p14="http://schemas.microsoft.com/office/powerpoint/2010/main" val="3902101418"/>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9.jpe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9EF30C2-29AC-4A0D-BC0A-A679CF113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00500" y="1087403"/>
            <a:ext cx="8191500" cy="5770597"/>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p:cNvSpPr>
            <a:spLocks noGrp="1"/>
          </p:cNvSpPr>
          <p:nvPr>
            <p:ph type="ctrTitle"/>
          </p:nvPr>
        </p:nvSpPr>
        <p:spPr>
          <a:xfrm>
            <a:off x="5093520" y="2744662"/>
            <a:ext cx="6589707" cy="2387600"/>
          </a:xfrm>
        </p:spPr>
        <p:txBody>
          <a:bodyPr>
            <a:normAutofit/>
          </a:bodyPr>
          <a:lstStyle/>
          <a:p>
            <a:pPr algn="r"/>
            <a:r>
              <a:rPr lang="en-GB">
                <a:solidFill>
                  <a:srgbClr val="FFFFFF"/>
                </a:solidFill>
                <a:cs typeface="Calibri Light"/>
              </a:rPr>
              <a:t>Complex trauma and EMDR</a:t>
            </a:r>
            <a:endParaRPr lang="en-US"/>
          </a:p>
        </p:txBody>
      </p:sp>
      <p:sp>
        <p:nvSpPr>
          <p:cNvPr id="3" name="Subtitle 2"/>
          <p:cNvSpPr>
            <a:spLocks noGrp="1"/>
          </p:cNvSpPr>
          <p:nvPr>
            <p:ph type="subTitle" idx="1"/>
          </p:nvPr>
        </p:nvSpPr>
        <p:spPr>
          <a:xfrm>
            <a:off x="5093520" y="5224337"/>
            <a:ext cx="6589707" cy="1329443"/>
          </a:xfrm>
        </p:spPr>
        <p:txBody>
          <a:bodyPr vert="horz" lIns="91440" tIns="45720" rIns="91440" bIns="45720" rtlCol="0" anchor="t">
            <a:normAutofit/>
          </a:bodyPr>
          <a:lstStyle/>
          <a:p>
            <a:pPr algn="r"/>
            <a:r>
              <a:rPr lang="en-GB" sz="1800" dirty="0">
                <a:solidFill>
                  <a:srgbClr val="FFFFFF"/>
                </a:solidFill>
                <a:cs typeface="Calibri"/>
              </a:rPr>
              <a:t>Dr Annette </a:t>
            </a:r>
            <a:r>
              <a:rPr lang="en-GB" sz="1800" dirty="0" err="1">
                <a:solidFill>
                  <a:srgbClr val="FFFFFF"/>
                </a:solidFill>
                <a:cs typeface="Calibri"/>
              </a:rPr>
              <a:t>Leponis</a:t>
            </a:r>
            <a:endParaRPr lang="en-GB" sz="1800" dirty="0">
              <a:solidFill>
                <a:srgbClr val="FFFFFF"/>
              </a:solidFill>
              <a:ea typeface="Calibri" panose="020F0502020204030204"/>
              <a:cs typeface="Calibri" panose="020F0502020204030204"/>
            </a:endParaRPr>
          </a:p>
          <a:p>
            <a:pPr algn="r"/>
            <a:r>
              <a:rPr lang="en-GB" sz="1800" dirty="0">
                <a:solidFill>
                  <a:srgbClr val="FFFFFF"/>
                </a:solidFill>
                <a:ea typeface="Calibri" panose="020F0502020204030204"/>
                <a:cs typeface="Calibri" panose="020F0502020204030204"/>
              </a:rPr>
              <a:t>Consultant Clinical Psychologist and EMDR Consultant</a:t>
            </a:r>
          </a:p>
          <a:p>
            <a:pPr algn="r"/>
            <a:r>
              <a:rPr lang="en-GB" sz="1800" dirty="0">
                <a:solidFill>
                  <a:srgbClr val="FFFFFF"/>
                </a:solidFill>
                <a:ea typeface="Calibri" panose="020F0502020204030204"/>
                <a:cs typeface="Calibri" panose="020F0502020204030204"/>
              </a:rPr>
              <a:t>Interim Lead Traumatic Stress Wales</a:t>
            </a:r>
          </a:p>
        </p:txBody>
      </p:sp>
      <p:cxnSp>
        <p:nvCxnSpPr>
          <p:cNvPr id="12" name="Straight Connector 11">
            <a:extLst>
              <a:ext uri="{FF2B5EF4-FFF2-40B4-BE49-F238E27FC236}">
                <a16:creationId xmlns:a16="http://schemas.microsoft.com/office/drawing/2014/main" id="{266A0658-1CC4-4B0D-AAB7-A702286AFB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241" y="183933"/>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14" name="Freeform: Shape 13">
            <a:extLst>
              <a:ext uri="{FF2B5EF4-FFF2-40B4-BE49-F238E27FC236}">
                <a16:creationId xmlns:a16="http://schemas.microsoft.com/office/drawing/2014/main" id="{A04F1504-431A-4D86-9091-AE7E4B3337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2348" y="1"/>
            <a:ext cx="2279742" cy="1267785"/>
          </a:xfrm>
          <a:custGeom>
            <a:avLst/>
            <a:gdLst>
              <a:gd name="connsiteX0" fmla="*/ 0 w 2279742"/>
              <a:gd name="connsiteY0" fmla="*/ 0 h 1267785"/>
              <a:gd name="connsiteX1" fmla="*/ 138700 w 2279742"/>
              <a:gd name="connsiteY1" fmla="*/ 0 h 1267785"/>
              <a:gd name="connsiteX2" fmla="*/ 138700 w 2279742"/>
              <a:gd name="connsiteY2" fmla="*/ 1078193 h 1267785"/>
              <a:gd name="connsiteX3" fmla="*/ 2002733 w 2279742"/>
              <a:gd name="connsiteY3" fmla="*/ 0 h 1267785"/>
              <a:gd name="connsiteX4" fmla="*/ 2279742 w 2279742"/>
              <a:gd name="connsiteY4" fmla="*/ 0 h 1267785"/>
              <a:gd name="connsiteX5" fmla="*/ 104026 w 2279742"/>
              <a:gd name="connsiteY5" fmla="*/ 1258503 h 1267785"/>
              <a:gd name="connsiteX6" fmla="*/ 69351 w 2279742"/>
              <a:gd name="connsiteY6" fmla="*/ 1267785 h 1267785"/>
              <a:gd name="connsiteX7" fmla="*/ 0 w 2279742"/>
              <a:gd name="connsiteY7" fmla="*/ 1198436 h 126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9742" h="1267785">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A804283-B929-4503-802F-4585376E2B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Oval 17">
            <a:extLst>
              <a:ext uri="{FF2B5EF4-FFF2-40B4-BE49-F238E27FC236}">
                <a16:creationId xmlns:a16="http://schemas.microsoft.com/office/drawing/2014/main" id="{AD3811F5-514E-49A4-B382-673ED228A4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69044" y="514898"/>
            <a:ext cx="2393351" cy="2328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Freeform: Shape 19">
            <a:extLst>
              <a:ext uri="{FF2B5EF4-FFF2-40B4-BE49-F238E27FC236}">
                <a16:creationId xmlns:a16="http://schemas.microsoft.com/office/drawing/2014/main" id="{067AD921-1CEE-4C1B-9AA3-C66D908DD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49740"/>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C36A08F5-3B56-47C5-A371-9187BE56E1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39683" y="4203427"/>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97A3F9E-D77C-43AB-DEFE-BA81C2F14F01}"/>
              </a:ext>
            </a:extLst>
          </p:cNvPr>
          <p:cNvSpPr>
            <a:spLocks noGrp="1"/>
          </p:cNvSpPr>
          <p:nvPr>
            <p:ph type="title"/>
          </p:nvPr>
        </p:nvSpPr>
        <p:spPr>
          <a:xfrm>
            <a:off x="621792" y="1161288"/>
            <a:ext cx="3602736" cy="4526280"/>
          </a:xfrm>
        </p:spPr>
        <p:txBody>
          <a:bodyPr>
            <a:normAutofit/>
          </a:bodyPr>
          <a:lstStyle/>
          <a:p>
            <a:r>
              <a:rPr lang="en-GB" sz="4000">
                <a:ea typeface="Calibri Light"/>
                <a:cs typeface="Calibri Light"/>
              </a:rPr>
              <a:t>Bi-lateral Stimulation (BLS)</a:t>
            </a:r>
            <a:endParaRPr lang="en-GB" sz="4000"/>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1AD7F439-FD64-1C42-8678-13C1413614F3}"/>
              </a:ext>
            </a:extLst>
          </p:cNvPr>
          <p:cNvGraphicFramePr>
            <a:graphicFrameLocks noGrp="1"/>
          </p:cNvGraphicFramePr>
          <p:nvPr>
            <p:ph idx="1"/>
            <p:extLst>
              <p:ext uri="{D42A27DB-BD31-4B8C-83A1-F6EECF244321}">
                <p14:modId xmlns:p14="http://schemas.microsoft.com/office/powerpoint/2010/main" val="2994847841"/>
              </p:ext>
            </p:extLst>
          </p:nvPr>
        </p:nvGraphicFramePr>
        <p:xfrm>
          <a:off x="5353000" y="676657"/>
          <a:ext cx="6364224" cy="55138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59119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301F447-EEF7-48F5-AF73-7566EE7F64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9135B7-864D-4408-B4BC-4A4312F41AAB}"/>
              </a:ext>
            </a:extLst>
          </p:cNvPr>
          <p:cNvSpPr>
            <a:spLocks noGrp="1"/>
          </p:cNvSpPr>
          <p:nvPr>
            <p:ph type="title"/>
          </p:nvPr>
        </p:nvSpPr>
        <p:spPr>
          <a:xfrm>
            <a:off x="841248" y="334644"/>
            <a:ext cx="10509504" cy="1076914"/>
          </a:xfrm>
        </p:spPr>
        <p:txBody>
          <a:bodyPr vert="horz" lIns="91440" tIns="45720" rIns="91440" bIns="45720" rtlCol="0" anchor="ctr">
            <a:normAutofit/>
          </a:bodyPr>
          <a:lstStyle/>
          <a:p>
            <a:r>
              <a:rPr lang="en-US" sz="4000" kern="1200">
                <a:solidFill>
                  <a:schemeClr val="tx1"/>
                </a:solidFill>
                <a:latin typeface="+mj-lt"/>
                <a:ea typeface="+mj-ea"/>
                <a:cs typeface="+mj-cs"/>
              </a:rPr>
              <a:t>Perspective Shift</a:t>
            </a:r>
          </a:p>
        </p:txBody>
      </p:sp>
      <p:sp>
        <p:nvSpPr>
          <p:cNvPr id="22" name="Rectangle 21">
            <a:extLst>
              <a:ext uri="{FF2B5EF4-FFF2-40B4-BE49-F238E27FC236}">
                <a16:creationId xmlns:a16="http://schemas.microsoft.com/office/drawing/2014/main" id="{F7117410-A2A4-4085-9ADC-46744551D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2772" y="0"/>
            <a:ext cx="10506456" cy="191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 name="Rectangle 13">
            <a:extLst>
              <a:ext uri="{FF2B5EF4-FFF2-40B4-BE49-F238E27FC236}">
                <a16:creationId xmlns:a16="http://schemas.microsoft.com/office/drawing/2014/main" id="{99F74EB5-E547-4FB4-95F5-BCC788F3C4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1512994"/>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75F0CF80-C407-0FE6-002E-46502F65515B}"/>
              </a:ext>
            </a:extLst>
          </p:cNvPr>
          <p:cNvSpPr>
            <a:spLocks/>
          </p:cNvSpPr>
          <p:nvPr/>
        </p:nvSpPr>
        <p:spPr>
          <a:xfrm>
            <a:off x="1243746" y="1711309"/>
            <a:ext cx="4789885" cy="4131702"/>
          </a:xfrm>
          <a:prstGeom prst="rect">
            <a:avLst/>
          </a:prstGeom>
        </p:spPr>
        <p:txBody>
          <a:bodyPr vert="horz" lIns="91440" tIns="45720" rIns="91440" bIns="45720" rtlCol="0" anchor="t">
            <a:noAutofit/>
          </a:bodyPr>
          <a:lstStyle/>
          <a:p>
            <a:pPr marL="0" lvl="1" defTabSz="685800">
              <a:spcAft>
                <a:spcPts val="600"/>
              </a:spcAft>
            </a:pPr>
            <a:r>
              <a:rPr lang="en-GB" sz="1250" kern="1200">
                <a:solidFill>
                  <a:srgbClr val="555555"/>
                </a:solidFill>
                <a:latin typeface="Calibri"/>
                <a:ea typeface="+mn-ea"/>
                <a:cs typeface="Arial"/>
              </a:rPr>
              <a:t>Therapees</a:t>
            </a:r>
            <a:endParaRPr lang="en-GB" sz="1250" kern="1200">
              <a:solidFill>
                <a:srgbClr val="555555"/>
              </a:solidFill>
              <a:latin typeface="Calibri"/>
              <a:ea typeface="Calibri"/>
              <a:cs typeface="Arial"/>
            </a:endParaRPr>
          </a:p>
          <a:p>
            <a:pPr marL="257175" lvl="1" indent="-257175" defTabSz="685800">
              <a:spcAft>
                <a:spcPts val="600"/>
              </a:spcAft>
              <a:buFont typeface="Arial"/>
              <a:buChar char="•"/>
            </a:pPr>
            <a:r>
              <a:rPr lang="en-GB" sz="1250" kern="1200">
                <a:solidFill>
                  <a:srgbClr val="555555"/>
                </a:solidFill>
                <a:latin typeface="Calibri"/>
                <a:ea typeface="+mn-ea"/>
                <a:cs typeface="Arial"/>
              </a:rPr>
              <a:t>Have access to an AIP system</a:t>
            </a:r>
            <a:r>
              <a:rPr lang="en-US" sz="1250" kern="1200">
                <a:solidFill>
                  <a:srgbClr val="555555"/>
                </a:solidFill>
                <a:latin typeface="Calibri"/>
                <a:ea typeface="+mn-ea"/>
                <a:cs typeface="Arial"/>
              </a:rPr>
              <a:t>​</a:t>
            </a:r>
            <a:endParaRPr lang="en-US" sz="1250" kern="1200">
              <a:solidFill>
                <a:srgbClr val="555555"/>
              </a:solidFill>
              <a:latin typeface="+mn-lt"/>
              <a:ea typeface="Calibri"/>
              <a:cs typeface="Calibri" panose="020F0502020204030204"/>
            </a:endParaRPr>
          </a:p>
          <a:p>
            <a:pPr marL="257175" lvl="1" indent="-257175" defTabSz="685800">
              <a:spcAft>
                <a:spcPts val="600"/>
              </a:spcAft>
              <a:buFont typeface="Arial"/>
              <a:buChar char="•"/>
            </a:pPr>
            <a:r>
              <a:rPr lang="en-GB" sz="1250" kern="1200">
                <a:solidFill>
                  <a:srgbClr val="555555"/>
                </a:solidFill>
                <a:latin typeface="Calibri"/>
                <a:ea typeface="+mn-ea"/>
                <a:cs typeface="Arial"/>
              </a:rPr>
              <a:t>Have access to internal resources</a:t>
            </a:r>
            <a:r>
              <a:rPr lang="en-US" sz="1250" kern="1200">
                <a:solidFill>
                  <a:srgbClr val="555555"/>
                </a:solidFill>
                <a:latin typeface="Calibri"/>
                <a:ea typeface="+mn-ea"/>
                <a:cs typeface="Arial"/>
              </a:rPr>
              <a:t>​</a:t>
            </a:r>
            <a:endParaRPr lang="en-US" sz="1250" kern="1200">
              <a:solidFill>
                <a:srgbClr val="555555"/>
              </a:solidFill>
              <a:latin typeface="Calibri"/>
              <a:ea typeface="Calibri"/>
              <a:cs typeface="Arial"/>
            </a:endParaRPr>
          </a:p>
          <a:p>
            <a:pPr marL="257175" lvl="1" indent="-257175" defTabSz="685800">
              <a:spcAft>
                <a:spcPts val="600"/>
              </a:spcAft>
              <a:buFont typeface="Arial"/>
              <a:buChar char="•"/>
            </a:pPr>
            <a:r>
              <a:rPr lang="en-GB" sz="1250" kern="1200">
                <a:solidFill>
                  <a:srgbClr val="555555"/>
                </a:solidFill>
                <a:latin typeface="Calibri"/>
                <a:ea typeface="+mn-ea"/>
                <a:cs typeface="Arial"/>
              </a:rPr>
              <a:t>Can access memories</a:t>
            </a:r>
            <a:r>
              <a:rPr lang="en-US" sz="1250" kern="1200">
                <a:solidFill>
                  <a:srgbClr val="555555"/>
                </a:solidFill>
                <a:latin typeface="Calibri"/>
                <a:ea typeface="+mn-ea"/>
                <a:cs typeface="Arial"/>
              </a:rPr>
              <a:t>​</a:t>
            </a:r>
            <a:endParaRPr lang="en-US" sz="1250" kern="1200">
              <a:solidFill>
                <a:srgbClr val="555555"/>
              </a:solidFill>
              <a:latin typeface="Calibri"/>
              <a:ea typeface="Calibri"/>
              <a:cs typeface="Arial"/>
            </a:endParaRPr>
          </a:p>
          <a:p>
            <a:pPr marL="257175" lvl="1" indent="-257175" defTabSz="685800">
              <a:spcAft>
                <a:spcPts val="600"/>
              </a:spcAft>
              <a:buFont typeface="Arial"/>
              <a:buChar char="•"/>
            </a:pPr>
            <a:r>
              <a:rPr lang="en-GB" sz="1250" kern="1200">
                <a:solidFill>
                  <a:srgbClr val="555555"/>
                </a:solidFill>
                <a:latin typeface="Calibri"/>
                <a:ea typeface="+mn-ea"/>
                <a:cs typeface="Arial"/>
              </a:rPr>
              <a:t>Need help creating space (too attached)</a:t>
            </a:r>
            <a:r>
              <a:rPr lang="en-US" sz="1250" kern="1200">
                <a:solidFill>
                  <a:srgbClr val="555555"/>
                </a:solidFill>
                <a:latin typeface="Calibri"/>
                <a:ea typeface="+mn-ea"/>
                <a:cs typeface="Arial"/>
              </a:rPr>
              <a:t>​</a:t>
            </a:r>
            <a:endParaRPr lang="en-US" sz="1250" kern="1200">
              <a:solidFill>
                <a:srgbClr val="555555"/>
              </a:solidFill>
              <a:latin typeface="Calibri"/>
              <a:ea typeface="Calibri"/>
              <a:cs typeface="Arial"/>
            </a:endParaRPr>
          </a:p>
          <a:p>
            <a:pPr marL="171450" lvl="1" indent="-171450" defTabSz="685800">
              <a:spcAft>
                <a:spcPts val="600"/>
              </a:spcAft>
              <a:buFont typeface="Arial"/>
              <a:buChar char="•"/>
            </a:pPr>
            <a:endParaRPr lang="en-GB" sz="1250" kern="1200">
              <a:solidFill>
                <a:srgbClr val="555555"/>
              </a:solidFill>
              <a:latin typeface="+mn-lt"/>
              <a:ea typeface="Calibri"/>
              <a:cs typeface="Arial"/>
            </a:endParaRPr>
          </a:p>
          <a:p>
            <a:pPr marL="0" lvl="1" defTabSz="685800">
              <a:spcAft>
                <a:spcPts val="600"/>
              </a:spcAft>
            </a:pPr>
            <a:r>
              <a:rPr lang="en-GB" sz="1250" kern="1200">
                <a:solidFill>
                  <a:srgbClr val="555555"/>
                </a:solidFill>
                <a:latin typeface="+mn-lt"/>
                <a:ea typeface="+mn-ea"/>
                <a:cs typeface="Arial"/>
              </a:rPr>
              <a:t>DON'T</a:t>
            </a:r>
            <a:endParaRPr lang="en-GB" sz="1250" kern="1200">
              <a:solidFill>
                <a:srgbClr val="555555"/>
              </a:solidFill>
              <a:latin typeface="+mn-lt"/>
              <a:ea typeface="Calibri"/>
              <a:cs typeface="Arial"/>
            </a:endParaRPr>
          </a:p>
          <a:p>
            <a:pPr marL="257175" lvl="1" indent="-257175" defTabSz="685800">
              <a:spcAft>
                <a:spcPts val="600"/>
              </a:spcAft>
            </a:pPr>
            <a:r>
              <a:rPr lang="en-GB" sz="1250" kern="1200">
                <a:solidFill>
                  <a:srgbClr val="555555"/>
                </a:solidFill>
                <a:latin typeface="+mn-lt"/>
                <a:ea typeface="+mn-ea"/>
                <a:cs typeface="Arial"/>
              </a:rPr>
              <a:t>'Get in the way'</a:t>
            </a:r>
            <a:endParaRPr lang="en-GB" sz="1250" kern="1200">
              <a:solidFill>
                <a:srgbClr val="555555"/>
              </a:solidFill>
              <a:latin typeface="+mn-lt"/>
              <a:ea typeface="Calibri"/>
              <a:cs typeface="Arial"/>
            </a:endParaRPr>
          </a:p>
          <a:p>
            <a:pPr marL="257175" lvl="1" indent="-257175" defTabSz="685800">
              <a:spcAft>
                <a:spcPts val="600"/>
              </a:spcAft>
            </a:pPr>
            <a:r>
              <a:rPr lang="en-GB" sz="1250" kern="1200">
                <a:solidFill>
                  <a:srgbClr val="555555"/>
                </a:solidFill>
                <a:latin typeface="+mn-lt"/>
                <a:ea typeface="+mn-ea"/>
                <a:cs typeface="Arial"/>
              </a:rPr>
              <a:t>Explore (without the structure of the protocol)</a:t>
            </a:r>
            <a:endParaRPr lang="en-GB" sz="1250" kern="1200">
              <a:solidFill>
                <a:srgbClr val="555555"/>
              </a:solidFill>
              <a:latin typeface="+mn-lt"/>
              <a:ea typeface="Calibri"/>
              <a:cs typeface="Arial"/>
            </a:endParaRPr>
          </a:p>
          <a:p>
            <a:pPr marL="257175" lvl="1" indent="-257175" defTabSz="685800">
              <a:spcAft>
                <a:spcPts val="600"/>
              </a:spcAft>
            </a:pPr>
            <a:r>
              <a:rPr lang="en-GB" sz="1250" kern="1200">
                <a:solidFill>
                  <a:srgbClr val="555555"/>
                </a:solidFill>
                <a:latin typeface="+mn-lt"/>
                <a:ea typeface="+mn-ea"/>
                <a:cs typeface="Arial"/>
              </a:rPr>
              <a:t>Use yourself as a resource</a:t>
            </a:r>
            <a:endParaRPr lang="en-GB" sz="1250" kern="1200">
              <a:solidFill>
                <a:srgbClr val="555555"/>
              </a:solidFill>
              <a:latin typeface="+mn-lt"/>
              <a:ea typeface="Calibri"/>
              <a:cs typeface="Arial"/>
            </a:endParaRPr>
          </a:p>
          <a:p>
            <a:pPr marL="257175" lvl="1" indent="-257175" defTabSz="685800">
              <a:spcAft>
                <a:spcPts val="600"/>
              </a:spcAft>
            </a:pPr>
            <a:r>
              <a:rPr lang="en-GB" sz="1250" kern="1200">
                <a:solidFill>
                  <a:srgbClr val="555555"/>
                </a:solidFill>
                <a:latin typeface="+mn-lt"/>
                <a:ea typeface="+mn-ea"/>
                <a:cs typeface="Arial"/>
              </a:rPr>
              <a:t>Leave the buzzers / light on</a:t>
            </a:r>
            <a:endParaRPr lang="en-GB" sz="1250" kern="1200">
              <a:solidFill>
                <a:srgbClr val="555555"/>
              </a:solidFill>
              <a:latin typeface="+mn-lt"/>
              <a:ea typeface="Calibri"/>
              <a:cs typeface="Arial"/>
            </a:endParaRPr>
          </a:p>
          <a:p>
            <a:pPr marL="257175" lvl="1" indent="-257175" defTabSz="685800">
              <a:spcAft>
                <a:spcPts val="600"/>
              </a:spcAft>
              <a:buFont typeface="Arial"/>
              <a:buChar char="•"/>
            </a:pPr>
            <a:endParaRPr lang="en-GB" sz="1250" kern="1200">
              <a:solidFill>
                <a:srgbClr val="555555"/>
              </a:solidFill>
              <a:latin typeface="+mn-lt"/>
              <a:ea typeface="Calibri"/>
              <a:cs typeface="Arial"/>
            </a:endParaRPr>
          </a:p>
          <a:p>
            <a:pPr marL="0" lvl="1" defTabSz="685800">
              <a:spcAft>
                <a:spcPts val="600"/>
              </a:spcAft>
            </a:pPr>
            <a:r>
              <a:rPr lang="en-GB" sz="1250" kern="1200">
                <a:solidFill>
                  <a:srgbClr val="555555"/>
                </a:solidFill>
                <a:latin typeface="+mn-lt"/>
                <a:ea typeface="+mn-ea"/>
                <a:cs typeface="Arial"/>
              </a:rPr>
              <a:t>DO</a:t>
            </a:r>
            <a:endParaRPr lang="en-GB" sz="1250" kern="1200">
              <a:solidFill>
                <a:srgbClr val="555555"/>
              </a:solidFill>
              <a:latin typeface="+mn-lt"/>
              <a:ea typeface="Calibri"/>
              <a:cs typeface="Arial"/>
            </a:endParaRPr>
          </a:p>
          <a:p>
            <a:pPr marL="257175" lvl="1" indent="-257175" defTabSz="685800">
              <a:spcAft>
                <a:spcPts val="600"/>
              </a:spcAft>
            </a:pPr>
            <a:r>
              <a:rPr lang="en-GB" sz="1250" kern="1200">
                <a:solidFill>
                  <a:srgbClr val="555555"/>
                </a:solidFill>
                <a:latin typeface="+mn-lt"/>
                <a:ea typeface="+mn-ea"/>
                <a:cs typeface="Arial"/>
              </a:rPr>
              <a:t>Run the protocol in the exact order</a:t>
            </a:r>
            <a:endParaRPr lang="en-GB" sz="1250" kern="1200">
              <a:solidFill>
                <a:srgbClr val="555555"/>
              </a:solidFill>
              <a:latin typeface="+mn-lt"/>
              <a:ea typeface="Calibri"/>
              <a:cs typeface="Arial"/>
            </a:endParaRPr>
          </a:p>
          <a:p>
            <a:pPr marL="257175" lvl="1" indent="-257175" defTabSz="685800">
              <a:spcAft>
                <a:spcPts val="600"/>
              </a:spcAft>
            </a:pPr>
            <a:r>
              <a:rPr lang="en-GB" sz="1250" kern="1200">
                <a:solidFill>
                  <a:srgbClr val="555555"/>
                </a:solidFill>
                <a:latin typeface="+mn-lt"/>
                <a:ea typeface="+mn-ea"/>
                <a:cs typeface="Arial"/>
              </a:rPr>
              <a:t>Start with the touchstone memory</a:t>
            </a:r>
            <a:endParaRPr lang="en-GB" sz="1250" kern="1200">
              <a:solidFill>
                <a:srgbClr val="555555"/>
              </a:solidFill>
              <a:latin typeface="+mn-lt"/>
              <a:ea typeface="Calibri"/>
              <a:cs typeface="Arial"/>
            </a:endParaRPr>
          </a:p>
          <a:p>
            <a:pPr marL="257175" lvl="1" indent="-257175" defTabSz="685800">
              <a:spcAft>
                <a:spcPts val="600"/>
              </a:spcAft>
            </a:pPr>
            <a:r>
              <a:rPr lang="en-GB" sz="1250" kern="1200">
                <a:solidFill>
                  <a:srgbClr val="555555"/>
                </a:solidFill>
                <a:latin typeface="+mn-lt"/>
                <a:ea typeface="+mn-ea"/>
                <a:cs typeface="Arial"/>
              </a:rPr>
              <a:t>Only work with one </a:t>
            </a:r>
            <a:r>
              <a:rPr lang="en-GB" sz="1250">
                <a:solidFill>
                  <a:srgbClr val="555555"/>
                </a:solidFill>
                <a:cs typeface="Arial"/>
              </a:rPr>
              <a:t>negative cognition</a:t>
            </a:r>
            <a:r>
              <a:rPr lang="en-GB" sz="1250" kern="1200">
                <a:solidFill>
                  <a:srgbClr val="555555"/>
                </a:solidFill>
                <a:latin typeface="+mn-lt"/>
                <a:ea typeface="+mn-ea"/>
                <a:cs typeface="Arial"/>
              </a:rPr>
              <a:t> at a time</a:t>
            </a:r>
            <a:endParaRPr lang="en-GB" sz="1250" kern="1200">
              <a:solidFill>
                <a:srgbClr val="555555"/>
              </a:solidFill>
              <a:latin typeface="+mn-lt"/>
              <a:ea typeface="Calibri"/>
              <a:cs typeface="Arial"/>
            </a:endParaRPr>
          </a:p>
          <a:p>
            <a:pPr marL="257175" lvl="1" indent="-257175" defTabSz="685800">
              <a:spcAft>
                <a:spcPts val="600"/>
              </a:spcAft>
            </a:pPr>
            <a:r>
              <a:rPr lang="en-GB" sz="1250" kern="1200">
                <a:solidFill>
                  <a:srgbClr val="555555"/>
                </a:solidFill>
                <a:latin typeface="+mn-lt"/>
                <a:ea typeface="+mn-ea"/>
                <a:cs typeface="Arial"/>
              </a:rPr>
              <a:t>Keep checking the SUDS</a:t>
            </a:r>
            <a:endParaRPr lang="en-GB" sz="1250" kern="1200">
              <a:solidFill>
                <a:srgbClr val="555555"/>
              </a:solidFill>
              <a:latin typeface="+mn-lt"/>
              <a:ea typeface="Calibri"/>
              <a:cs typeface="Arial"/>
            </a:endParaRPr>
          </a:p>
          <a:p>
            <a:pPr marL="685800" lvl="2">
              <a:spcAft>
                <a:spcPts val="600"/>
              </a:spcAft>
              <a:buFont typeface="Wingdings"/>
              <a:buChar char="§"/>
            </a:pPr>
            <a:endParaRPr lang="en-GB">
              <a:ea typeface="Calibri" panose="020F0502020204030204"/>
              <a:cs typeface="Arial"/>
            </a:endParaRPr>
          </a:p>
        </p:txBody>
      </p:sp>
      <p:sp>
        <p:nvSpPr>
          <p:cNvPr id="4" name="Content Placeholder 3">
            <a:extLst>
              <a:ext uri="{FF2B5EF4-FFF2-40B4-BE49-F238E27FC236}">
                <a16:creationId xmlns:a16="http://schemas.microsoft.com/office/drawing/2014/main" id="{7E59FC28-DCA3-CEA5-233D-B6292941B371}"/>
              </a:ext>
            </a:extLst>
          </p:cNvPr>
          <p:cNvSpPr>
            <a:spLocks/>
          </p:cNvSpPr>
          <p:nvPr/>
        </p:nvSpPr>
        <p:spPr>
          <a:xfrm>
            <a:off x="6149225" y="1737360"/>
            <a:ext cx="3930193" cy="4535424"/>
          </a:xfrm>
          <a:prstGeom prst="rect">
            <a:avLst/>
          </a:prstGeom>
        </p:spPr>
        <p:txBody>
          <a:bodyPr vert="horz" lIns="91440" tIns="45720" rIns="91440" bIns="45720" rtlCol="0" anchor="t">
            <a:noAutofit/>
          </a:bodyPr>
          <a:lstStyle/>
          <a:p>
            <a:pPr marL="0" lvl="1" defTabSz="685800">
              <a:spcAft>
                <a:spcPts val="600"/>
              </a:spcAft>
            </a:pPr>
            <a:r>
              <a:rPr lang="en-GB" sz="1250" kern="1200">
                <a:latin typeface="+mn-lt"/>
                <a:ea typeface="+mn-ea"/>
                <a:cs typeface="Calibri"/>
              </a:rPr>
              <a:t>Therapees</a:t>
            </a:r>
            <a:endParaRPr lang="en-US" sz="1250" kern="1200">
              <a:latin typeface="+mn-lt"/>
              <a:ea typeface="+mn-ea"/>
              <a:cs typeface="Calibri"/>
            </a:endParaRPr>
          </a:p>
          <a:p>
            <a:pPr marL="257175" lvl="1" indent="-257175" defTabSz="685800">
              <a:spcAft>
                <a:spcPts val="600"/>
              </a:spcAft>
              <a:buFont typeface="Arial,Sans-Serif"/>
            </a:pPr>
            <a:r>
              <a:rPr lang="en-GB" sz="1250" kern="1200">
                <a:solidFill>
                  <a:srgbClr val="B30000"/>
                </a:solidFill>
                <a:latin typeface="+mn-lt"/>
                <a:ea typeface="+mn-ea"/>
                <a:cs typeface="Calibri"/>
              </a:rPr>
              <a:t>Don't </a:t>
            </a:r>
            <a:r>
              <a:rPr lang="en-GB" sz="1250" kern="1200">
                <a:latin typeface="+mn-lt"/>
                <a:ea typeface="+mn-ea"/>
                <a:cs typeface="Calibri"/>
              </a:rPr>
              <a:t>have access to an AIP system</a:t>
            </a:r>
            <a:r>
              <a:rPr lang="en-US" sz="1250" kern="1200">
                <a:latin typeface="+mn-lt"/>
                <a:ea typeface="+mn-ea"/>
                <a:cs typeface="Calibri"/>
              </a:rPr>
              <a:t> </a:t>
            </a:r>
            <a:endParaRPr lang="en-US" sz="1250" kern="1200">
              <a:latin typeface="+mn-lt"/>
              <a:ea typeface="Calibri"/>
              <a:cs typeface="Calibri"/>
            </a:endParaRPr>
          </a:p>
          <a:p>
            <a:pPr marL="257175" lvl="1" indent="-257175" defTabSz="685800">
              <a:spcAft>
                <a:spcPts val="600"/>
              </a:spcAft>
              <a:buFont typeface="Arial,Sans-Serif"/>
            </a:pPr>
            <a:r>
              <a:rPr lang="en-GB" sz="1250" kern="1200">
                <a:solidFill>
                  <a:srgbClr val="B30000"/>
                </a:solidFill>
                <a:latin typeface="+mn-lt"/>
                <a:ea typeface="+mn-ea"/>
                <a:cs typeface="Calibri"/>
              </a:rPr>
              <a:t>Don't </a:t>
            </a:r>
            <a:r>
              <a:rPr lang="en-GB" sz="1250" kern="1200">
                <a:latin typeface="+mn-lt"/>
                <a:ea typeface="+mn-ea"/>
                <a:cs typeface="Calibri"/>
              </a:rPr>
              <a:t>have access to internal resources</a:t>
            </a:r>
            <a:r>
              <a:rPr lang="en-US" sz="1250" kern="1200">
                <a:latin typeface="+mn-lt"/>
                <a:ea typeface="+mn-ea"/>
                <a:cs typeface="Calibri"/>
              </a:rPr>
              <a:t> </a:t>
            </a:r>
            <a:endParaRPr lang="en-US" sz="1250" kern="1200">
              <a:latin typeface="+mn-lt"/>
              <a:ea typeface="Calibri"/>
              <a:cs typeface="Calibri"/>
            </a:endParaRPr>
          </a:p>
          <a:p>
            <a:pPr marL="257175" lvl="1" indent="-257175" defTabSz="685800">
              <a:spcAft>
                <a:spcPts val="600"/>
              </a:spcAft>
              <a:buFont typeface="Arial,Sans-Serif"/>
            </a:pPr>
            <a:r>
              <a:rPr lang="en-GB" sz="1250" kern="1200">
                <a:latin typeface="+mn-lt"/>
                <a:ea typeface="+mn-ea"/>
                <a:cs typeface="Calibri"/>
              </a:rPr>
              <a:t>Can</a:t>
            </a:r>
            <a:r>
              <a:rPr lang="en-GB" sz="1250" kern="1200">
                <a:solidFill>
                  <a:srgbClr val="B30000"/>
                </a:solidFill>
                <a:latin typeface="+mn-lt"/>
                <a:ea typeface="+mn-ea"/>
                <a:cs typeface="Calibri"/>
              </a:rPr>
              <a:t>'t</a:t>
            </a:r>
            <a:r>
              <a:rPr lang="en-GB" sz="1250" kern="1200">
                <a:latin typeface="+mn-lt"/>
                <a:ea typeface="+mn-ea"/>
                <a:cs typeface="Calibri"/>
              </a:rPr>
              <a:t> access memories</a:t>
            </a:r>
            <a:r>
              <a:rPr lang="en-US" sz="1250" kern="1200">
                <a:latin typeface="+mn-lt"/>
                <a:ea typeface="+mn-ea"/>
                <a:cs typeface="Calibri"/>
              </a:rPr>
              <a:t> </a:t>
            </a:r>
            <a:endParaRPr lang="en-US" sz="1250" kern="1200">
              <a:latin typeface="+mn-lt"/>
              <a:ea typeface="Calibri"/>
              <a:cs typeface="Calibri"/>
            </a:endParaRPr>
          </a:p>
          <a:p>
            <a:pPr marL="257175" lvl="1" indent="-257175" defTabSz="685800">
              <a:spcAft>
                <a:spcPts val="600"/>
              </a:spcAft>
              <a:buFont typeface="Arial,Sans-Serif"/>
            </a:pPr>
            <a:r>
              <a:rPr lang="en-GB" sz="1250" strike="sngStrike" kern="1200">
                <a:latin typeface="+mn-lt"/>
                <a:ea typeface="+mn-ea"/>
                <a:cs typeface="Calibri"/>
              </a:rPr>
              <a:t>Need help creating space (too attached)</a:t>
            </a:r>
            <a:r>
              <a:rPr lang="en-US" sz="1250" strike="sngStrike" kern="1200">
                <a:latin typeface="+mn-lt"/>
                <a:ea typeface="+mn-ea"/>
                <a:cs typeface="Calibri"/>
              </a:rPr>
              <a:t> </a:t>
            </a:r>
            <a:r>
              <a:rPr lang="en-US" sz="1250" kern="1200">
                <a:latin typeface="+mn-lt"/>
                <a:ea typeface="+mn-ea"/>
                <a:cs typeface="Calibri"/>
              </a:rPr>
              <a:t> </a:t>
            </a:r>
            <a:r>
              <a:rPr lang="en-US" sz="1250" kern="1200">
                <a:solidFill>
                  <a:srgbClr val="B30000"/>
                </a:solidFill>
                <a:latin typeface="+mn-lt"/>
                <a:ea typeface="+mn-ea"/>
                <a:cs typeface="Calibri"/>
              </a:rPr>
              <a:t>Need help attaching</a:t>
            </a:r>
            <a:endParaRPr lang="en-US" sz="1250" kern="1200">
              <a:solidFill>
                <a:srgbClr val="B30000"/>
              </a:solidFill>
              <a:latin typeface="+mn-lt"/>
              <a:ea typeface="Calibri"/>
              <a:cs typeface="Calibri"/>
            </a:endParaRPr>
          </a:p>
          <a:p>
            <a:pPr marL="171450" lvl="1" defTabSz="685800">
              <a:spcAft>
                <a:spcPts val="600"/>
              </a:spcAft>
              <a:buFont typeface="Arial,Sans-Serif"/>
              <a:buChar char="•"/>
            </a:pPr>
            <a:endParaRPr lang="en-GB" sz="1275" kern="1200">
              <a:solidFill>
                <a:schemeClr val="tx1"/>
              </a:solidFill>
              <a:latin typeface="+mn-lt"/>
              <a:ea typeface="+mn-ea"/>
              <a:cs typeface="Calibri"/>
            </a:endParaRPr>
          </a:p>
          <a:p>
            <a:pPr marL="0" lvl="1" defTabSz="685800">
              <a:spcAft>
                <a:spcPts val="600"/>
              </a:spcAft>
            </a:pPr>
            <a:r>
              <a:rPr lang="en-GB" sz="1250" kern="1200">
                <a:solidFill>
                  <a:srgbClr val="B30000"/>
                </a:solidFill>
                <a:latin typeface="+mn-lt"/>
                <a:ea typeface="+mn-ea"/>
                <a:cs typeface="Calibri"/>
              </a:rPr>
              <a:t>DO</a:t>
            </a:r>
            <a:r>
              <a:rPr lang="en-GB" sz="1250" strike="sngStrike" kern="1200">
                <a:latin typeface="+mn-lt"/>
                <a:ea typeface="+mn-ea"/>
                <a:cs typeface="Calibri"/>
              </a:rPr>
              <a:t>N'T</a:t>
            </a:r>
            <a:endParaRPr lang="en-US" sz="1250" strike="sngStrike" kern="1200">
              <a:latin typeface="+mn-lt"/>
              <a:ea typeface="+mn-ea"/>
              <a:cs typeface="Calibri"/>
            </a:endParaRPr>
          </a:p>
          <a:p>
            <a:pPr marL="257175" lvl="1" indent="-257175" defTabSz="685800">
              <a:spcAft>
                <a:spcPts val="600"/>
              </a:spcAft>
              <a:buFont typeface="Arial"/>
            </a:pPr>
            <a:r>
              <a:rPr lang="en-GB" sz="1250" kern="1200">
                <a:latin typeface="+mn-lt"/>
                <a:ea typeface="+mn-ea"/>
                <a:cs typeface="Calibri"/>
              </a:rPr>
              <a:t>'Get in the way'</a:t>
            </a:r>
            <a:endParaRPr lang="en-GB" sz="1250" kern="1200">
              <a:latin typeface="+mn-lt"/>
              <a:ea typeface="Calibri"/>
              <a:cs typeface="Calibri"/>
            </a:endParaRPr>
          </a:p>
          <a:p>
            <a:pPr marL="257175" lvl="1" indent="-257175" defTabSz="685800">
              <a:spcAft>
                <a:spcPts val="600"/>
              </a:spcAft>
              <a:buFont typeface="Arial"/>
            </a:pPr>
            <a:r>
              <a:rPr lang="en-GB" sz="1250" kern="1200">
                <a:latin typeface="+mn-lt"/>
                <a:ea typeface="+mn-ea"/>
                <a:cs typeface="Calibri"/>
              </a:rPr>
              <a:t>Explore (without the structure of the protocol)</a:t>
            </a:r>
            <a:endParaRPr lang="en-GB" sz="1250" kern="1200">
              <a:latin typeface="+mn-lt"/>
              <a:ea typeface="Calibri"/>
              <a:cs typeface="Calibri"/>
            </a:endParaRPr>
          </a:p>
          <a:p>
            <a:pPr marL="257175" lvl="1" indent="-257175" defTabSz="685800">
              <a:spcAft>
                <a:spcPts val="600"/>
              </a:spcAft>
              <a:buFont typeface="Arial"/>
            </a:pPr>
            <a:r>
              <a:rPr lang="en-GB" sz="1250" kern="1200">
                <a:latin typeface="+mn-lt"/>
                <a:ea typeface="+mn-ea"/>
                <a:cs typeface="Calibri"/>
              </a:rPr>
              <a:t>Use yourself as a resource</a:t>
            </a:r>
            <a:endParaRPr lang="en-GB" sz="1250" kern="1200">
              <a:latin typeface="+mn-lt"/>
              <a:ea typeface="Calibri"/>
              <a:cs typeface="Calibri"/>
            </a:endParaRPr>
          </a:p>
          <a:p>
            <a:pPr marL="257175" lvl="1" indent="-257175" defTabSz="685800">
              <a:spcAft>
                <a:spcPts val="600"/>
              </a:spcAft>
              <a:buFont typeface="Arial"/>
            </a:pPr>
            <a:r>
              <a:rPr lang="en-GB" sz="1250" kern="1200">
                <a:latin typeface="+mn-lt"/>
                <a:ea typeface="+mn-ea"/>
                <a:cs typeface="Calibri"/>
              </a:rPr>
              <a:t>Leave the buzzers / light on</a:t>
            </a:r>
            <a:endParaRPr lang="en-GB" sz="1250" kern="1200">
              <a:latin typeface="+mn-lt"/>
              <a:ea typeface="Calibri"/>
              <a:cs typeface="Calibri"/>
            </a:endParaRPr>
          </a:p>
          <a:p>
            <a:pPr marL="257175" lvl="1" indent="-257175" defTabSz="685800">
              <a:spcAft>
                <a:spcPts val="600"/>
              </a:spcAft>
              <a:buFont typeface="Arial,Sans-Serif"/>
            </a:pPr>
            <a:endParaRPr lang="en-GB" sz="1275" kern="1200">
              <a:solidFill>
                <a:schemeClr val="tx1"/>
              </a:solidFill>
              <a:latin typeface="+mn-lt"/>
              <a:ea typeface="+mn-ea"/>
              <a:cs typeface="Calibri"/>
            </a:endParaRPr>
          </a:p>
          <a:p>
            <a:pPr marL="0" lvl="1" defTabSz="685800">
              <a:spcAft>
                <a:spcPts val="600"/>
              </a:spcAft>
            </a:pPr>
            <a:r>
              <a:rPr lang="en-GB" sz="1250" kern="1200">
                <a:latin typeface="+mn-lt"/>
                <a:ea typeface="+mn-ea"/>
                <a:cs typeface="Calibri"/>
              </a:rPr>
              <a:t>DO</a:t>
            </a:r>
            <a:r>
              <a:rPr lang="en-GB" sz="1250" kern="1200">
                <a:solidFill>
                  <a:srgbClr val="B30000"/>
                </a:solidFill>
                <a:latin typeface="+mn-lt"/>
                <a:ea typeface="+mn-ea"/>
                <a:cs typeface="Calibri"/>
              </a:rPr>
              <a:t>N'T</a:t>
            </a:r>
            <a:endParaRPr lang="en-US" sz="1250" kern="1200">
              <a:solidFill>
                <a:srgbClr val="B30000"/>
              </a:solidFill>
              <a:latin typeface="+mn-lt"/>
              <a:ea typeface="+mn-ea"/>
              <a:cs typeface="Calibri"/>
            </a:endParaRPr>
          </a:p>
          <a:p>
            <a:pPr marL="257175" lvl="1" indent="-257175" defTabSz="685800">
              <a:spcAft>
                <a:spcPts val="600"/>
              </a:spcAft>
              <a:buFont typeface="Arial"/>
            </a:pPr>
            <a:r>
              <a:rPr lang="en-GB" sz="1250" kern="1200">
                <a:solidFill>
                  <a:srgbClr val="B30000"/>
                </a:solidFill>
                <a:latin typeface="+mn-lt"/>
                <a:ea typeface="+mn-ea"/>
                <a:cs typeface="Calibri"/>
              </a:rPr>
              <a:t>Necessarily</a:t>
            </a:r>
            <a:r>
              <a:rPr lang="en-GB" sz="1250" kern="1200">
                <a:latin typeface="+mn-lt"/>
                <a:ea typeface="+mn-ea"/>
                <a:cs typeface="Calibri"/>
              </a:rPr>
              <a:t> run the protocol in the exact order</a:t>
            </a:r>
            <a:endParaRPr lang="en-US" sz="1250" kern="1200">
              <a:latin typeface="+mn-lt"/>
              <a:ea typeface="+mn-ea"/>
              <a:cs typeface="Calibri"/>
            </a:endParaRPr>
          </a:p>
          <a:p>
            <a:pPr marL="257175" lvl="1" indent="-257175" defTabSz="685800">
              <a:spcAft>
                <a:spcPts val="600"/>
              </a:spcAft>
              <a:buFont typeface="Arial"/>
            </a:pPr>
            <a:r>
              <a:rPr lang="en-GB" sz="1250" kern="1200">
                <a:solidFill>
                  <a:srgbClr val="B30000"/>
                </a:solidFill>
                <a:latin typeface="+mn-lt"/>
                <a:ea typeface="+mn-ea"/>
                <a:cs typeface="Calibri"/>
              </a:rPr>
              <a:t>Necessarily</a:t>
            </a:r>
            <a:r>
              <a:rPr lang="en-GB" sz="1250" kern="1200">
                <a:latin typeface="+mn-lt"/>
                <a:ea typeface="+mn-ea"/>
                <a:cs typeface="Calibri"/>
              </a:rPr>
              <a:t> start with the touchstone memory</a:t>
            </a:r>
            <a:endParaRPr lang="en-US" sz="1250" kern="1200">
              <a:latin typeface="+mn-lt"/>
              <a:ea typeface="+mn-ea"/>
              <a:cs typeface="Calibri"/>
            </a:endParaRPr>
          </a:p>
          <a:p>
            <a:pPr marL="257175" lvl="1" indent="-257175" defTabSz="685800">
              <a:spcAft>
                <a:spcPts val="600"/>
              </a:spcAft>
              <a:buFont typeface="Arial"/>
            </a:pPr>
            <a:r>
              <a:rPr lang="en-GB" sz="1250">
                <a:ea typeface="Calibri"/>
                <a:cs typeface="Calibri"/>
              </a:rPr>
              <a:t>Get hung up on negative and positive cognitions</a:t>
            </a:r>
            <a:endParaRPr lang="en-GB" sz="1250" kern="1200">
              <a:latin typeface="+mn-lt"/>
              <a:ea typeface="Calibri"/>
              <a:cs typeface="Calibri"/>
            </a:endParaRPr>
          </a:p>
          <a:p>
            <a:pPr marL="257175" lvl="1" indent="-257175" defTabSz="685800">
              <a:spcAft>
                <a:spcPts val="600"/>
              </a:spcAft>
              <a:buFont typeface="Arial"/>
            </a:pPr>
            <a:r>
              <a:rPr lang="en-GB" sz="1250" kern="1200">
                <a:latin typeface="+mn-lt"/>
                <a:ea typeface="+mn-ea"/>
                <a:cs typeface="Calibri"/>
              </a:rPr>
              <a:t>Keep checking the SUDS</a:t>
            </a:r>
            <a:endParaRPr lang="en-US" sz="1250">
              <a:ea typeface="Calibri"/>
              <a:cs typeface="Calibri"/>
            </a:endParaRPr>
          </a:p>
        </p:txBody>
      </p:sp>
    </p:spTree>
    <p:extLst>
      <p:ext uri="{BB962C8B-B14F-4D97-AF65-F5344CB8AC3E}">
        <p14:creationId xmlns:p14="http://schemas.microsoft.com/office/powerpoint/2010/main" val="3290321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fade">
                                      <p:cBhvr>
                                        <p:cTn id="31" dur="500"/>
                                        <p:tgtEl>
                                          <p:spTgt spid="3">
                                            <p:txEl>
                                              <p:pRg st="9" end="9"/>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animEffect transition="in" filter="fade">
                                      <p:cBhvr>
                                        <p:cTn id="34" dur="500"/>
                                        <p:tgtEl>
                                          <p:spTgt spid="3">
                                            <p:txEl>
                                              <p:pRg st="10" end="1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Effect transition="in" filter="fade">
                                      <p:cBhvr>
                                        <p:cTn id="37" dur="500"/>
                                        <p:tgtEl>
                                          <p:spTgt spid="3">
                                            <p:txEl>
                                              <p:pRg st="12" end="12"/>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13" end="13"/>
                                            </p:txEl>
                                          </p:spTgt>
                                        </p:tgtEl>
                                        <p:attrNameLst>
                                          <p:attrName>style.visibility</p:attrName>
                                        </p:attrNameLst>
                                      </p:cBhvr>
                                      <p:to>
                                        <p:strVal val="visible"/>
                                      </p:to>
                                    </p:set>
                                    <p:animEffect transition="in" filter="fade">
                                      <p:cBhvr>
                                        <p:cTn id="40" dur="500"/>
                                        <p:tgtEl>
                                          <p:spTgt spid="3">
                                            <p:txEl>
                                              <p:pRg st="13" end="13"/>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xEl>
                                              <p:pRg st="14" end="14"/>
                                            </p:txEl>
                                          </p:spTgt>
                                        </p:tgtEl>
                                        <p:attrNameLst>
                                          <p:attrName>style.visibility</p:attrName>
                                        </p:attrNameLst>
                                      </p:cBhvr>
                                      <p:to>
                                        <p:strVal val="visible"/>
                                      </p:to>
                                    </p:set>
                                    <p:animEffect transition="in" filter="fade">
                                      <p:cBhvr>
                                        <p:cTn id="43" dur="500"/>
                                        <p:tgtEl>
                                          <p:spTgt spid="3">
                                            <p:txEl>
                                              <p:pRg st="14" end="14"/>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
                                            <p:txEl>
                                              <p:pRg st="15" end="15"/>
                                            </p:txEl>
                                          </p:spTgt>
                                        </p:tgtEl>
                                        <p:attrNameLst>
                                          <p:attrName>style.visibility</p:attrName>
                                        </p:attrNameLst>
                                      </p:cBhvr>
                                      <p:to>
                                        <p:strVal val="visible"/>
                                      </p:to>
                                    </p:set>
                                    <p:animEffect transition="in" filter="fade">
                                      <p:cBhvr>
                                        <p:cTn id="46" dur="500"/>
                                        <p:tgtEl>
                                          <p:spTgt spid="3">
                                            <p:txEl>
                                              <p:pRg st="15" end="15"/>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
                                            <p:txEl>
                                              <p:pRg st="16" end="16"/>
                                            </p:txEl>
                                          </p:spTgt>
                                        </p:tgtEl>
                                        <p:attrNameLst>
                                          <p:attrName>style.visibility</p:attrName>
                                        </p:attrNameLst>
                                      </p:cBhvr>
                                      <p:to>
                                        <p:strVal val="visible"/>
                                      </p:to>
                                    </p:set>
                                    <p:animEffect transition="in" filter="fade">
                                      <p:cBhvr>
                                        <p:cTn id="49" dur="500"/>
                                        <p:tgtEl>
                                          <p:spTgt spid="3">
                                            <p:txEl>
                                              <p:pRg st="16" end="1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4">
                                            <p:txEl>
                                              <p:pRg st="0" end="0"/>
                                            </p:txEl>
                                          </p:spTgt>
                                        </p:tgtEl>
                                        <p:attrNameLst>
                                          <p:attrName>style.visibility</p:attrName>
                                        </p:attrNameLst>
                                      </p:cBhvr>
                                      <p:to>
                                        <p:strVal val="visible"/>
                                      </p:to>
                                    </p:set>
                                    <p:animEffect transition="in" filter="fade">
                                      <p:cBhvr>
                                        <p:cTn id="54" dur="500"/>
                                        <p:tgtEl>
                                          <p:spTgt spid="4">
                                            <p:txEl>
                                              <p:pRg st="0" end="0"/>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
                                            <p:txEl>
                                              <p:pRg st="1" end="1"/>
                                            </p:txEl>
                                          </p:spTgt>
                                        </p:tgtEl>
                                        <p:attrNameLst>
                                          <p:attrName>style.visibility</p:attrName>
                                        </p:attrNameLst>
                                      </p:cBhvr>
                                      <p:to>
                                        <p:strVal val="visible"/>
                                      </p:to>
                                    </p:set>
                                    <p:animEffect transition="in" filter="fade">
                                      <p:cBhvr>
                                        <p:cTn id="57" dur="500"/>
                                        <p:tgtEl>
                                          <p:spTgt spid="4">
                                            <p:txEl>
                                              <p:pRg st="1" end="1"/>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
                                            <p:txEl>
                                              <p:pRg st="2" end="2"/>
                                            </p:txEl>
                                          </p:spTgt>
                                        </p:tgtEl>
                                        <p:attrNameLst>
                                          <p:attrName>style.visibility</p:attrName>
                                        </p:attrNameLst>
                                      </p:cBhvr>
                                      <p:to>
                                        <p:strVal val="visible"/>
                                      </p:to>
                                    </p:set>
                                    <p:animEffect transition="in" filter="fade">
                                      <p:cBhvr>
                                        <p:cTn id="60" dur="500"/>
                                        <p:tgtEl>
                                          <p:spTgt spid="4">
                                            <p:txEl>
                                              <p:pRg st="2" end="2"/>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
                                            <p:txEl>
                                              <p:pRg st="3" end="3"/>
                                            </p:txEl>
                                          </p:spTgt>
                                        </p:tgtEl>
                                        <p:attrNameLst>
                                          <p:attrName>style.visibility</p:attrName>
                                        </p:attrNameLst>
                                      </p:cBhvr>
                                      <p:to>
                                        <p:strVal val="visible"/>
                                      </p:to>
                                    </p:set>
                                    <p:animEffect transition="in" filter="fade">
                                      <p:cBhvr>
                                        <p:cTn id="63" dur="500"/>
                                        <p:tgtEl>
                                          <p:spTgt spid="4">
                                            <p:txEl>
                                              <p:pRg st="3" end="3"/>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
                                            <p:txEl>
                                              <p:pRg st="4" end="4"/>
                                            </p:txEl>
                                          </p:spTgt>
                                        </p:tgtEl>
                                        <p:attrNameLst>
                                          <p:attrName>style.visibility</p:attrName>
                                        </p:attrNameLst>
                                      </p:cBhvr>
                                      <p:to>
                                        <p:strVal val="visible"/>
                                      </p:to>
                                    </p:set>
                                    <p:animEffect transition="in" filter="fade">
                                      <p:cBhvr>
                                        <p:cTn id="66" dur="500"/>
                                        <p:tgtEl>
                                          <p:spTgt spid="4">
                                            <p:txEl>
                                              <p:pRg st="4" end="4"/>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
                                            <p:txEl>
                                              <p:pRg st="6" end="6"/>
                                            </p:txEl>
                                          </p:spTgt>
                                        </p:tgtEl>
                                        <p:attrNameLst>
                                          <p:attrName>style.visibility</p:attrName>
                                        </p:attrNameLst>
                                      </p:cBhvr>
                                      <p:to>
                                        <p:strVal val="visible"/>
                                      </p:to>
                                    </p:set>
                                    <p:animEffect transition="in" filter="fade">
                                      <p:cBhvr>
                                        <p:cTn id="69" dur="500"/>
                                        <p:tgtEl>
                                          <p:spTgt spid="4">
                                            <p:txEl>
                                              <p:pRg st="6" end="6"/>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
                                            <p:txEl>
                                              <p:pRg st="7" end="7"/>
                                            </p:txEl>
                                          </p:spTgt>
                                        </p:tgtEl>
                                        <p:attrNameLst>
                                          <p:attrName>style.visibility</p:attrName>
                                        </p:attrNameLst>
                                      </p:cBhvr>
                                      <p:to>
                                        <p:strVal val="visible"/>
                                      </p:to>
                                    </p:set>
                                    <p:animEffect transition="in" filter="fade">
                                      <p:cBhvr>
                                        <p:cTn id="72" dur="500"/>
                                        <p:tgtEl>
                                          <p:spTgt spid="4">
                                            <p:txEl>
                                              <p:pRg st="7" end="7"/>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
                                            <p:txEl>
                                              <p:pRg st="8" end="8"/>
                                            </p:txEl>
                                          </p:spTgt>
                                        </p:tgtEl>
                                        <p:attrNameLst>
                                          <p:attrName>style.visibility</p:attrName>
                                        </p:attrNameLst>
                                      </p:cBhvr>
                                      <p:to>
                                        <p:strVal val="visible"/>
                                      </p:to>
                                    </p:set>
                                    <p:animEffect transition="in" filter="fade">
                                      <p:cBhvr>
                                        <p:cTn id="75" dur="500"/>
                                        <p:tgtEl>
                                          <p:spTgt spid="4">
                                            <p:txEl>
                                              <p:pRg st="8" end="8"/>
                                            </p:tx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
                                            <p:txEl>
                                              <p:pRg st="9" end="9"/>
                                            </p:txEl>
                                          </p:spTgt>
                                        </p:tgtEl>
                                        <p:attrNameLst>
                                          <p:attrName>style.visibility</p:attrName>
                                        </p:attrNameLst>
                                      </p:cBhvr>
                                      <p:to>
                                        <p:strVal val="visible"/>
                                      </p:to>
                                    </p:set>
                                    <p:animEffect transition="in" filter="fade">
                                      <p:cBhvr>
                                        <p:cTn id="78" dur="500"/>
                                        <p:tgtEl>
                                          <p:spTgt spid="4">
                                            <p:txEl>
                                              <p:pRg st="9" end="9"/>
                                            </p:txEl>
                                          </p:spTgt>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
                                            <p:txEl>
                                              <p:pRg st="10" end="10"/>
                                            </p:txEl>
                                          </p:spTgt>
                                        </p:tgtEl>
                                        <p:attrNameLst>
                                          <p:attrName>style.visibility</p:attrName>
                                        </p:attrNameLst>
                                      </p:cBhvr>
                                      <p:to>
                                        <p:strVal val="visible"/>
                                      </p:to>
                                    </p:set>
                                    <p:animEffect transition="in" filter="fade">
                                      <p:cBhvr>
                                        <p:cTn id="81" dur="500"/>
                                        <p:tgtEl>
                                          <p:spTgt spid="4">
                                            <p:txEl>
                                              <p:pRg st="10" end="10"/>
                                            </p:txEl>
                                          </p:spTgt>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4">
                                            <p:txEl>
                                              <p:pRg st="12" end="12"/>
                                            </p:txEl>
                                          </p:spTgt>
                                        </p:tgtEl>
                                        <p:attrNameLst>
                                          <p:attrName>style.visibility</p:attrName>
                                        </p:attrNameLst>
                                      </p:cBhvr>
                                      <p:to>
                                        <p:strVal val="visible"/>
                                      </p:to>
                                    </p:set>
                                    <p:animEffect transition="in" filter="fade">
                                      <p:cBhvr>
                                        <p:cTn id="84" dur="500"/>
                                        <p:tgtEl>
                                          <p:spTgt spid="4">
                                            <p:txEl>
                                              <p:pRg st="12" end="12"/>
                                            </p:txEl>
                                          </p:spTgt>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4">
                                            <p:txEl>
                                              <p:pRg st="13" end="13"/>
                                            </p:txEl>
                                          </p:spTgt>
                                        </p:tgtEl>
                                        <p:attrNameLst>
                                          <p:attrName>style.visibility</p:attrName>
                                        </p:attrNameLst>
                                      </p:cBhvr>
                                      <p:to>
                                        <p:strVal val="visible"/>
                                      </p:to>
                                    </p:set>
                                    <p:animEffect transition="in" filter="fade">
                                      <p:cBhvr>
                                        <p:cTn id="87" dur="500"/>
                                        <p:tgtEl>
                                          <p:spTgt spid="4">
                                            <p:txEl>
                                              <p:pRg st="13" end="13"/>
                                            </p:txEl>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
                                            <p:txEl>
                                              <p:pRg st="14" end="14"/>
                                            </p:txEl>
                                          </p:spTgt>
                                        </p:tgtEl>
                                        <p:attrNameLst>
                                          <p:attrName>style.visibility</p:attrName>
                                        </p:attrNameLst>
                                      </p:cBhvr>
                                      <p:to>
                                        <p:strVal val="visible"/>
                                      </p:to>
                                    </p:set>
                                    <p:animEffect transition="in" filter="fade">
                                      <p:cBhvr>
                                        <p:cTn id="90" dur="500"/>
                                        <p:tgtEl>
                                          <p:spTgt spid="4">
                                            <p:txEl>
                                              <p:pRg st="14" end="14"/>
                                            </p:txEl>
                                          </p:spTgt>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
                                            <p:txEl>
                                              <p:pRg st="15" end="15"/>
                                            </p:txEl>
                                          </p:spTgt>
                                        </p:tgtEl>
                                        <p:attrNameLst>
                                          <p:attrName>style.visibility</p:attrName>
                                        </p:attrNameLst>
                                      </p:cBhvr>
                                      <p:to>
                                        <p:strVal val="visible"/>
                                      </p:to>
                                    </p:set>
                                    <p:animEffect transition="in" filter="fade">
                                      <p:cBhvr>
                                        <p:cTn id="93" dur="500"/>
                                        <p:tgtEl>
                                          <p:spTgt spid="4">
                                            <p:txEl>
                                              <p:pRg st="15" end="15"/>
                                            </p:txEl>
                                          </p:spTgt>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4">
                                            <p:txEl>
                                              <p:pRg st="16" end="16"/>
                                            </p:txEl>
                                          </p:spTgt>
                                        </p:tgtEl>
                                        <p:attrNameLst>
                                          <p:attrName>style.visibility</p:attrName>
                                        </p:attrNameLst>
                                      </p:cBhvr>
                                      <p:to>
                                        <p:strVal val="visible"/>
                                      </p:to>
                                    </p:set>
                                    <p:animEffect transition="in" filter="fade">
                                      <p:cBhvr>
                                        <p:cTn id="96" dur="500"/>
                                        <p:tgtEl>
                                          <p:spTgt spid="4">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8BFA3D85-915E-5C36-752F-F97CF2214FEB}"/>
              </a:ext>
            </a:extLst>
          </p:cNvPr>
          <p:cNvSpPr/>
          <p:nvPr/>
        </p:nvSpPr>
        <p:spPr>
          <a:xfrm>
            <a:off x="2008095" y="1391770"/>
            <a:ext cx="1311087" cy="12774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cs typeface="Calibri"/>
            </a:endParaRPr>
          </a:p>
          <a:p>
            <a:pPr algn="ctr"/>
            <a:r>
              <a:rPr lang="en-GB">
                <a:cs typeface="Calibri"/>
              </a:rPr>
              <a:t>Tactical</a:t>
            </a:r>
          </a:p>
          <a:p>
            <a:pPr algn="ctr"/>
            <a:endParaRPr lang="en-GB">
              <a:cs typeface="Calibri"/>
            </a:endParaRPr>
          </a:p>
        </p:txBody>
      </p:sp>
      <p:sp>
        <p:nvSpPr>
          <p:cNvPr id="15" name="Rectangle: Rounded Corners 14">
            <a:extLst>
              <a:ext uri="{FF2B5EF4-FFF2-40B4-BE49-F238E27FC236}">
                <a16:creationId xmlns:a16="http://schemas.microsoft.com/office/drawing/2014/main" id="{FCFDF223-2AB3-6CDD-ABB0-A10D822E1C74}"/>
              </a:ext>
            </a:extLst>
          </p:cNvPr>
          <p:cNvSpPr/>
          <p:nvPr/>
        </p:nvSpPr>
        <p:spPr>
          <a:xfrm>
            <a:off x="2008094" y="3229535"/>
            <a:ext cx="1311087" cy="12438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cs typeface="Calibri"/>
              </a:rPr>
              <a:t>EMDR</a:t>
            </a:r>
            <a:endParaRPr lang="en-GB"/>
          </a:p>
        </p:txBody>
      </p:sp>
      <p:sp>
        <p:nvSpPr>
          <p:cNvPr id="20" name="Rectangle: Rounded Corners 19">
            <a:extLst>
              <a:ext uri="{FF2B5EF4-FFF2-40B4-BE49-F238E27FC236}">
                <a16:creationId xmlns:a16="http://schemas.microsoft.com/office/drawing/2014/main" id="{9ADDAC62-B89D-DB6E-0C08-F311909DE96F}"/>
              </a:ext>
            </a:extLst>
          </p:cNvPr>
          <p:cNvSpPr/>
          <p:nvPr/>
        </p:nvSpPr>
        <p:spPr>
          <a:xfrm>
            <a:off x="3610534" y="3229535"/>
            <a:ext cx="1311087" cy="12438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err="1">
                <a:cs typeface="Calibri"/>
              </a:rPr>
              <a:t>EMDr</a:t>
            </a:r>
            <a:endParaRPr lang="en-GB" err="1"/>
          </a:p>
        </p:txBody>
      </p:sp>
      <p:sp>
        <p:nvSpPr>
          <p:cNvPr id="21" name="Rectangle: Rounded Corners 20">
            <a:extLst>
              <a:ext uri="{FF2B5EF4-FFF2-40B4-BE49-F238E27FC236}">
                <a16:creationId xmlns:a16="http://schemas.microsoft.com/office/drawing/2014/main" id="{9C2F600B-AFC8-7758-3534-02811AF600F4}"/>
              </a:ext>
            </a:extLst>
          </p:cNvPr>
          <p:cNvSpPr/>
          <p:nvPr/>
        </p:nvSpPr>
        <p:spPr>
          <a:xfrm>
            <a:off x="8496299" y="1425387"/>
            <a:ext cx="1311087" cy="12438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err="1">
                <a:cs typeface="Calibri"/>
              </a:rPr>
              <a:t>Tackleable</a:t>
            </a:r>
            <a:endParaRPr lang="en-GB" err="1"/>
          </a:p>
        </p:txBody>
      </p:sp>
      <p:sp>
        <p:nvSpPr>
          <p:cNvPr id="22" name="Rectangle: Rounded Corners 21">
            <a:extLst>
              <a:ext uri="{FF2B5EF4-FFF2-40B4-BE49-F238E27FC236}">
                <a16:creationId xmlns:a16="http://schemas.microsoft.com/office/drawing/2014/main" id="{2A70F143-29CD-FFDD-5814-CF78F86C022C}"/>
              </a:ext>
            </a:extLst>
          </p:cNvPr>
          <p:cNvSpPr/>
          <p:nvPr/>
        </p:nvSpPr>
        <p:spPr>
          <a:xfrm>
            <a:off x="6804211" y="1425388"/>
            <a:ext cx="1311087" cy="12438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cs typeface="Calibri"/>
              </a:rPr>
              <a:t>Temporal</a:t>
            </a:r>
            <a:endParaRPr lang="en-GB"/>
          </a:p>
        </p:txBody>
      </p:sp>
      <p:sp>
        <p:nvSpPr>
          <p:cNvPr id="23" name="Rectangle: Rounded Corners 22">
            <a:extLst>
              <a:ext uri="{FF2B5EF4-FFF2-40B4-BE49-F238E27FC236}">
                <a16:creationId xmlns:a16="http://schemas.microsoft.com/office/drawing/2014/main" id="{DC9A745F-0165-97F9-86F5-CC4411FE45D4}"/>
              </a:ext>
            </a:extLst>
          </p:cNvPr>
          <p:cNvSpPr/>
          <p:nvPr/>
        </p:nvSpPr>
        <p:spPr>
          <a:xfrm>
            <a:off x="5179358" y="1425388"/>
            <a:ext cx="1311087" cy="12438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cs typeface="Calibri"/>
              </a:rPr>
              <a:t>Tolerable</a:t>
            </a:r>
            <a:endParaRPr lang="en-GB"/>
          </a:p>
        </p:txBody>
      </p:sp>
      <p:sp>
        <p:nvSpPr>
          <p:cNvPr id="24" name="Rectangle: Rounded Corners 23">
            <a:extLst>
              <a:ext uri="{FF2B5EF4-FFF2-40B4-BE49-F238E27FC236}">
                <a16:creationId xmlns:a16="http://schemas.microsoft.com/office/drawing/2014/main" id="{3FB90D74-EC1B-5296-C249-019A766C27E2}"/>
              </a:ext>
            </a:extLst>
          </p:cNvPr>
          <p:cNvSpPr/>
          <p:nvPr/>
        </p:nvSpPr>
        <p:spPr>
          <a:xfrm>
            <a:off x="3610534" y="1425388"/>
            <a:ext cx="1311087" cy="12438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cs typeface="Calibri"/>
              </a:rPr>
              <a:t>Tailored</a:t>
            </a:r>
          </a:p>
        </p:txBody>
      </p:sp>
      <p:sp>
        <p:nvSpPr>
          <p:cNvPr id="25" name="Rectangle: Rounded Corners 24">
            <a:extLst>
              <a:ext uri="{FF2B5EF4-FFF2-40B4-BE49-F238E27FC236}">
                <a16:creationId xmlns:a16="http://schemas.microsoft.com/office/drawing/2014/main" id="{B55D2A4A-6497-EBA7-1C78-9AEBECF35D37}"/>
              </a:ext>
            </a:extLst>
          </p:cNvPr>
          <p:cNvSpPr/>
          <p:nvPr/>
        </p:nvSpPr>
        <p:spPr>
          <a:xfrm>
            <a:off x="8496299" y="3195917"/>
            <a:ext cx="1311087" cy="12438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a:cs typeface="Calibri"/>
              </a:rPr>
              <a:t>Desensitising 'elements'</a:t>
            </a:r>
          </a:p>
        </p:txBody>
      </p:sp>
      <p:sp>
        <p:nvSpPr>
          <p:cNvPr id="26" name="Rectangle: Rounded Corners 25">
            <a:extLst>
              <a:ext uri="{FF2B5EF4-FFF2-40B4-BE49-F238E27FC236}">
                <a16:creationId xmlns:a16="http://schemas.microsoft.com/office/drawing/2014/main" id="{9A9CACFE-E3AE-0447-E6E6-A25817C79B90}"/>
              </a:ext>
            </a:extLst>
          </p:cNvPr>
          <p:cNvSpPr/>
          <p:nvPr/>
        </p:nvSpPr>
        <p:spPr>
          <a:xfrm>
            <a:off x="6804211" y="3229535"/>
            <a:ext cx="1311087" cy="12438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a:cs typeface="Calibri"/>
              </a:rPr>
              <a:t>Desensitising Dissociative States</a:t>
            </a:r>
            <a:endParaRPr lang="en-GB" sz="1400">
              <a:ea typeface="Calibri"/>
              <a:cs typeface="Calibri"/>
            </a:endParaRPr>
          </a:p>
        </p:txBody>
      </p:sp>
      <p:sp>
        <p:nvSpPr>
          <p:cNvPr id="27" name="Rectangle: Rounded Corners 26">
            <a:extLst>
              <a:ext uri="{FF2B5EF4-FFF2-40B4-BE49-F238E27FC236}">
                <a16:creationId xmlns:a16="http://schemas.microsoft.com/office/drawing/2014/main" id="{449400AE-9798-C095-FF33-70A480C5CCFF}"/>
              </a:ext>
            </a:extLst>
          </p:cNvPr>
          <p:cNvSpPr/>
          <p:nvPr/>
        </p:nvSpPr>
        <p:spPr>
          <a:xfrm>
            <a:off x="5179358" y="3229534"/>
            <a:ext cx="1311087" cy="12438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cs typeface="Calibri"/>
              </a:rPr>
              <a:t>EMD</a:t>
            </a:r>
            <a:endParaRPr lang="en-GB"/>
          </a:p>
        </p:txBody>
      </p:sp>
      <p:sp>
        <p:nvSpPr>
          <p:cNvPr id="6" name="Arrow: Left-Right 5">
            <a:extLst>
              <a:ext uri="{FF2B5EF4-FFF2-40B4-BE49-F238E27FC236}">
                <a16:creationId xmlns:a16="http://schemas.microsoft.com/office/drawing/2014/main" id="{326A7D93-0A65-E561-6B6B-257C62C0F869}"/>
              </a:ext>
            </a:extLst>
          </p:cNvPr>
          <p:cNvSpPr/>
          <p:nvPr/>
        </p:nvSpPr>
        <p:spPr>
          <a:xfrm>
            <a:off x="2011299" y="684971"/>
            <a:ext cx="7799293" cy="481852"/>
          </a:xfrm>
          <a:prstGeom prst="leftRightArrow">
            <a:avLst/>
          </a:prstGeom>
          <a:solidFill>
            <a:srgbClr val="ED7D3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7BCA46B-0643-0A57-73D3-FF351919DE50}"/>
              </a:ext>
            </a:extLst>
          </p:cNvPr>
          <p:cNvSpPr txBox="1"/>
          <p:nvPr/>
        </p:nvSpPr>
        <p:spPr>
          <a:xfrm>
            <a:off x="2253503" y="740709"/>
            <a:ext cx="746087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a:solidFill>
                  <a:schemeClr val="bg1"/>
                </a:solidFill>
              </a:rPr>
              <a:t>From</a:t>
            </a:r>
            <a:r>
              <a:rPr lang="en-GB">
                <a:solidFill>
                  <a:schemeClr val="bg1"/>
                </a:solidFill>
                <a:ea typeface="+mn-lt"/>
                <a:cs typeface="+mn-lt"/>
              </a:rPr>
              <a:t> all-or-nothing perspective on trauma work to a </a:t>
            </a:r>
            <a:r>
              <a:rPr lang="en-GB" b="1" i="1">
                <a:solidFill>
                  <a:schemeClr val="bg1"/>
                </a:solidFill>
                <a:ea typeface="+mn-lt"/>
                <a:cs typeface="+mn-lt"/>
              </a:rPr>
              <a:t>process</a:t>
            </a:r>
            <a:r>
              <a:rPr lang="en-GB">
                <a:solidFill>
                  <a:schemeClr val="bg1"/>
                </a:solidFill>
                <a:ea typeface="+mn-lt"/>
                <a:cs typeface="+mn-lt"/>
              </a:rPr>
              <a:t> point of view</a:t>
            </a:r>
            <a:endParaRPr lang="en-GB">
              <a:solidFill>
                <a:schemeClr val="bg1"/>
              </a:solidFill>
              <a:cs typeface="Calibri" panose="020F0502020204030204"/>
            </a:endParaRPr>
          </a:p>
        </p:txBody>
      </p:sp>
      <p:sp>
        <p:nvSpPr>
          <p:cNvPr id="28" name="Arrow: Left-Right 27">
            <a:extLst>
              <a:ext uri="{FF2B5EF4-FFF2-40B4-BE49-F238E27FC236}">
                <a16:creationId xmlns:a16="http://schemas.microsoft.com/office/drawing/2014/main" id="{F7E54D6A-795C-4274-EA34-3324B753C22A}"/>
              </a:ext>
            </a:extLst>
          </p:cNvPr>
          <p:cNvSpPr/>
          <p:nvPr/>
        </p:nvSpPr>
        <p:spPr>
          <a:xfrm>
            <a:off x="2011299" y="4763912"/>
            <a:ext cx="7799293" cy="481852"/>
          </a:xfrm>
          <a:prstGeom prst="leftRightArrow">
            <a:avLst/>
          </a:prstGeom>
          <a:solidFill>
            <a:srgbClr val="ED7D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cs typeface="Calibri"/>
              </a:rPr>
              <a:t>From reprocessing (not restricted) to contained desensitization (restricted)</a:t>
            </a:r>
            <a:endParaRPr lang="en-GB"/>
          </a:p>
        </p:txBody>
      </p:sp>
    </p:spTree>
    <p:extLst>
      <p:ext uri="{BB962C8B-B14F-4D97-AF65-F5344CB8AC3E}">
        <p14:creationId xmlns:p14="http://schemas.microsoft.com/office/powerpoint/2010/main" val="3122014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5DB3719-6FDC-4E5D-891D-FF40B7300F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031252-599B-28FA-051E-8096874AD957}"/>
              </a:ext>
            </a:extLst>
          </p:cNvPr>
          <p:cNvSpPr>
            <a:spLocks noGrp="1"/>
          </p:cNvSpPr>
          <p:nvPr>
            <p:ph type="title"/>
          </p:nvPr>
        </p:nvSpPr>
        <p:spPr>
          <a:xfrm>
            <a:off x="838200" y="365125"/>
            <a:ext cx="10515600" cy="1325563"/>
          </a:xfrm>
        </p:spPr>
        <p:txBody>
          <a:bodyPr>
            <a:normAutofit/>
          </a:bodyPr>
          <a:lstStyle/>
          <a:p>
            <a:r>
              <a:rPr lang="en-GB" sz="5400">
                <a:ea typeface="Calibri Light"/>
                <a:cs typeface="Calibri Light"/>
              </a:rPr>
              <a:t>To conclude</a:t>
            </a:r>
          </a:p>
        </p:txBody>
      </p:sp>
      <p:sp>
        <p:nvSpPr>
          <p:cNvPr id="11" name="sketch line">
            <a:extLst>
              <a:ext uri="{FF2B5EF4-FFF2-40B4-BE49-F238E27FC236}">
                <a16:creationId xmlns:a16="http://schemas.microsoft.com/office/drawing/2014/main" id="{E0CBAC23-2E3F-4A90-BA59-F8299F6A5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1865313"/>
            <a:ext cx="10424160" cy="18288"/>
          </a:xfrm>
          <a:custGeom>
            <a:avLst/>
            <a:gdLst>
              <a:gd name="connsiteX0" fmla="*/ 0 w 10424160"/>
              <a:gd name="connsiteY0" fmla="*/ 0 h 18288"/>
              <a:gd name="connsiteX1" fmla="*/ 903427 w 10424160"/>
              <a:gd name="connsiteY1" fmla="*/ 0 h 18288"/>
              <a:gd name="connsiteX2" fmla="*/ 1389888 w 10424160"/>
              <a:gd name="connsiteY2" fmla="*/ 0 h 18288"/>
              <a:gd name="connsiteX3" fmla="*/ 2189074 w 10424160"/>
              <a:gd name="connsiteY3" fmla="*/ 0 h 18288"/>
              <a:gd name="connsiteX4" fmla="*/ 2675534 w 10424160"/>
              <a:gd name="connsiteY4" fmla="*/ 0 h 18288"/>
              <a:gd name="connsiteX5" fmla="*/ 3370478 w 10424160"/>
              <a:gd name="connsiteY5" fmla="*/ 0 h 18288"/>
              <a:gd name="connsiteX6" fmla="*/ 4169664 w 10424160"/>
              <a:gd name="connsiteY6" fmla="*/ 0 h 18288"/>
              <a:gd name="connsiteX7" fmla="*/ 4551883 w 10424160"/>
              <a:gd name="connsiteY7" fmla="*/ 0 h 18288"/>
              <a:gd name="connsiteX8" fmla="*/ 4934102 w 10424160"/>
              <a:gd name="connsiteY8" fmla="*/ 0 h 18288"/>
              <a:gd name="connsiteX9" fmla="*/ 5837530 w 10424160"/>
              <a:gd name="connsiteY9" fmla="*/ 0 h 18288"/>
              <a:gd name="connsiteX10" fmla="*/ 6532474 w 10424160"/>
              <a:gd name="connsiteY10" fmla="*/ 0 h 18288"/>
              <a:gd name="connsiteX11" fmla="*/ 6914693 w 10424160"/>
              <a:gd name="connsiteY11" fmla="*/ 0 h 18288"/>
              <a:gd name="connsiteX12" fmla="*/ 7609637 w 10424160"/>
              <a:gd name="connsiteY12" fmla="*/ 0 h 18288"/>
              <a:gd name="connsiteX13" fmla="*/ 8513064 w 10424160"/>
              <a:gd name="connsiteY13" fmla="*/ 0 h 18288"/>
              <a:gd name="connsiteX14" fmla="*/ 9103766 w 10424160"/>
              <a:gd name="connsiteY14" fmla="*/ 0 h 18288"/>
              <a:gd name="connsiteX15" fmla="*/ 9694469 w 10424160"/>
              <a:gd name="connsiteY15" fmla="*/ 0 h 18288"/>
              <a:gd name="connsiteX16" fmla="*/ 10424160 w 10424160"/>
              <a:gd name="connsiteY16" fmla="*/ 0 h 18288"/>
              <a:gd name="connsiteX17" fmla="*/ 10424160 w 10424160"/>
              <a:gd name="connsiteY17" fmla="*/ 18288 h 18288"/>
              <a:gd name="connsiteX18" fmla="*/ 9729216 w 10424160"/>
              <a:gd name="connsiteY18" fmla="*/ 18288 h 18288"/>
              <a:gd name="connsiteX19" fmla="*/ 8930030 w 10424160"/>
              <a:gd name="connsiteY19" fmla="*/ 18288 h 18288"/>
              <a:gd name="connsiteX20" fmla="*/ 8130845 w 10424160"/>
              <a:gd name="connsiteY20" fmla="*/ 18288 h 18288"/>
              <a:gd name="connsiteX21" fmla="*/ 7644384 w 10424160"/>
              <a:gd name="connsiteY21" fmla="*/ 18288 h 18288"/>
              <a:gd name="connsiteX22" fmla="*/ 6740957 w 10424160"/>
              <a:gd name="connsiteY22" fmla="*/ 18288 h 18288"/>
              <a:gd name="connsiteX23" fmla="*/ 6046013 w 10424160"/>
              <a:gd name="connsiteY23" fmla="*/ 18288 h 18288"/>
              <a:gd name="connsiteX24" fmla="*/ 5663794 w 10424160"/>
              <a:gd name="connsiteY24" fmla="*/ 18288 h 18288"/>
              <a:gd name="connsiteX25" fmla="*/ 4968850 w 10424160"/>
              <a:gd name="connsiteY25" fmla="*/ 18288 h 18288"/>
              <a:gd name="connsiteX26" fmla="*/ 4378147 w 10424160"/>
              <a:gd name="connsiteY26" fmla="*/ 18288 h 18288"/>
              <a:gd name="connsiteX27" fmla="*/ 3787445 w 10424160"/>
              <a:gd name="connsiteY27" fmla="*/ 18288 h 18288"/>
              <a:gd name="connsiteX28" fmla="*/ 3196742 w 10424160"/>
              <a:gd name="connsiteY28" fmla="*/ 18288 h 18288"/>
              <a:gd name="connsiteX29" fmla="*/ 2606040 w 10424160"/>
              <a:gd name="connsiteY29" fmla="*/ 18288 h 18288"/>
              <a:gd name="connsiteX30" fmla="*/ 1806854 w 10424160"/>
              <a:gd name="connsiteY30" fmla="*/ 18288 h 18288"/>
              <a:gd name="connsiteX31" fmla="*/ 1111910 w 10424160"/>
              <a:gd name="connsiteY31" fmla="*/ 18288 h 18288"/>
              <a:gd name="connsiteX32" fmla="*/ 729691 w 10424160"/>
              <a:gd name="connsiteY32" fmla="*/ 18288 h 18288"/>
              <a:gd name="connsiteX33" fmla="*/ 0 w 10424160"/>
              <a:gd name="connsiteY33" fmla="*/ 18288 h 18288"/>
              <a:gd name="connsiteX34" fmla="*/ 0 w 10424160"/>
              <a:gd name="connsiteY3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4160" h="18288" fill="none" extrusionOk="0">
                <a:moveTo>
                  <a:pt x="0" y="0"/>
                </a:moveTo>
                <a:cubicBezTo>
                  <a:pt x="251416" y="-3874"/>
                  <a:pt x="479411" y="-20508"/>
                  <a:pt x="903427" y="0"/>
                </a:cubicBezTo>
                <a:cubicBezTo>
                  <a:pt x="1327443" y="20508"/>
                  <a:pt x="1177990" y="-7387"/>
                  <a:pt x="1389888" y="0"/>
                </a:cubicBezTo>
                <a:cubicBezTo>
                  <a:pt x="1601786" y="7387"/>
                  <a:pt x="1928602" y="-6697"/>
                  <a:pt x="2189074" y="0"/>
                </a:cubicBezTo>
                <a:cubicBezTo>
                  <a:pt x="2449546" y="6697"/>
                  <a:pt x="2440085" y="-21144"/>
                  <a:pt x="2675534" y="0"/>
                </a:cubicBezTo>
                <a:cubicBezTo>
                  <a:pt x="2910983" y="21144"/>
                  <a:pt x="3026158" y="-11124"/>
                  <a:pt x="3370478" y="0"/>
                </a:cubicBezTo>
                <a:cubicBezTo>
                  <a:pt x="3714798" y="11124"/>
                  <a:pt x="3864539" y="-10660"/>
                  <a:pt x="4169664" y="0"/>
                </a:cubicBezTo>
                <a:cubicBezTo>
                  <a:pt x="4474789" y="10660"/>
                  <a:pt x="4471218" y="16488"/>
                  <a:pt x="4551883" y="0"/>
                </a:cubicBezTo>
                <a:cubicBezTo>
                  <a:pt x="4632548" y="-16488"/>
                  <a:pt x="4786830" y="7986"/>
                  <a:pt x="4934102" y="0"/>
                </a:cubicBezTo>
                <a:cubicBezTo>
                  <a:pt x="5081374" y="-7986"/>
                  <a:pt x="5575881" y="-33003"/>
                  <a:pt x="5837530" y="0"/>
                </a:cubicBezTo>
                <a:cubicBezTo>
                  <a:pt x="6099179" y="33003"/>
                  <a:pt x="6305895" y="14170"/>
                  <a:pt x="6532474" y="0"/>
                </a:cubicBezTo>
                <a:cubicBezTo>
                  <a:pt x="6759053" y="-14170"/>
                  <a:pt x="6726707" y="16121"/>
                  <a:pt x="6914693" y="0"/>
                </a:cubicBezTo>
                <a:cubicBezTo>
                  <a:pt x="7102679" y="-16121"/>
                  <a:pt x="7397857" y="32594"/>
                  <a:pt x="7609637" y="0"/>
                </a:cubicBezTo>
                <a:cubicBezTo>
                  <a:pt x="7821417" y="-32594"/>
                  <a:pt x="8141235" y="-3745"/>
                  <a:pt x="8513064" y="0"/>
                </a:cubicBezTo>
                <a:cubicBezTo>
                  <a:pt x="8884893" y="3745"/>
                  <a:pt x="8877548" y="3359"/>
                  <a:pt x="9103766" y="0"/>
                </a:cubicBezTo>
                <a:cubicBezTo>
                  <a:pt x="9329984" y="-3359"/>
                  <a:pt x="9545570" y="-17843"/>
                  <a:pt x="9694469" y="0"/>
                </a:cubicBezTo>
                <a:cubicBezTo>
                  <a:pt x="9843368" y="17843"/>
                  <a:pt x="10162477" y="-1217"/>
                  <a:pt x="10424160" y="0"/>
                </a:cubicBezTo>
                <a:cubicBezTo>
                  <a:pt x="10424498" y="7640"/>
                  <a:pt x="10423710" y="11289"/>
                  <a:pt x="10424160" y="18288"/>
                </a:cubicBezTo>
                <a:cubicBezTo>
                  <a:pt x="10184680" y="20716"/>
                  <a:pt x="10034768" y="-9357"/>
                  <a:pt x="9729216" y="18288"/>
                </a:cubicBezTo>
                <a:cubicBezTo>
                  <a:pt x="9423664" y="45933"/>
                  <a:pt x="9309220" y="36372"/>
                  <a:pt x="8930030" y="18288"/>
                </a:cubicBezTo>
                <a:cubicBezTo>
                  <a:pt x="8550840" y="204"/>
                  <a:pt x="8513376" y="34707"/>
                  <a:pt x="8130845" y="18288"/>
                </a:cubicBezTo>
                <a:cubicBezTo>
                  <a:pt x="7748315" y="1869"/>
                  <a:pt x="7864674" y="19659"/>
                  <a:pt x="7644384" y="18288"/>
                </a:cubicBezTo>
                <a:cubicBezTo>
                  <a:pt x="7424094" y="16917"/>
                  <a:pt x="6947001" y="55680"/>
                  <a:pt x="6740957" y="18288"/>
                </a:cubicBezTo>
                <a:cubicBezTo>
                  <a:pt x="6534913" y="-19104"/>
                  <a:pt x="6313809" y="33391"/>
                  <a:pt x="6046013" y="18288"/>
                </a:cubicBezTo>
                <a:cubicBezTo>
                  <a:pt x="5778217" y="3185"/>
                  <a:pt x="5786775" y="1439"/>
                  <a:pt x="5663794" y="18288"/>
                </a:cubicBezTo>
                <a:cubicBezTo>
                  <a:pt x="5540813" y="35137"/>
                  <a:pt x="5204724" y="25434"/>
                  <a:pt x="4968850" y="18288"/>
                </a:cubicBezTo>
                <a:cubicBezTo>
                  <a:pt x="4732976" y="11142"/>
                  <a:pt x="4559928" y="34568"/>
                  <a:pt x="4378147" y="18288"/>
                </a:cubicBezTo>
                <a:cubicBezTo>
                  <a:pt x="4196366" y="2008"/>
                  <a:pt x="3992200" y="35409"/>
                  <a:pt x="3787445" y="18288"/>
                </a:cubicBezTo>
                <a:cubicBezTo>
                  <a:pt x="3582690" y="1167"/>
                  <a:pt x="3488876" y="-7583"/>
                  <a:pt x="3196742" y="18288"/>
                </a:cubicBezTo>
                <a:cubicBezTo>
                  <a:pt x="2904608" y="44159"/>
                  <a:pt x="2729828" y="45906"/>
                  <a:pt x="2606040" y="18288"/>
                </a:cubicBezTo>
                <a:cubicBezTo>
                  <a:pt x="2482252" y="-9330"/>
                  <a:pt x="2000672" y="-5498"/>
                  <a:pt x="1806854" y="18288"/>
                </a:cubicBezTo>
                <a:cubicBezTo>
                  <a:pt x="1613036" y="42074"/>
                  <a:pt x="1310933" y="-4240"/>
                  <a:pt x="1111910" y="18288"/>
                </a:cubicBezTo>
                <a:cubicBezTo>
                  <a:pt x="912887" y="40816"/>
                  <a:pt x="891560" y="1701"/>
                  <a:pt x="729691" y="18288"/>
                </a:cubicBezTo>
                <a:cubicBezTo>
                  <a:pt x="567822" y="34875"/>
                  <a:pt x="203025" y="34462"/>
                  <a:pt x="0" y="18288"/>
                </a:cubicBezTo>
                <a:cubicBezTo>
                  <a:pt x="-82" y="11708"/>
                  <a:pt x="-178" y="8956"/>
                  <a:pt x="0" y="0"/>
                </a:cubicBezTo>
                <a:close/>
              </a:path>
              <a:path w="10424160" h="18288" stroke="0" extrusionOk="0">
                <a:moveTo>
                  <a:pt x="0" y="0"/>
                </a:moveTo>
                <a:cubicBezTo>
                  <a:pt x="119910" y="17195"/>
                  <a:pt x="345032" y="1652"/>
                  <a:pt x="590702" y="0"/>
                </a:cubicBezTo>
                <a:cubicBezTo>
                  <a:pt x="836372" y="-1652"/>
                  <a:pt x="830717" y="-10944"/>
                  <a:pt x="972922" y="0"/>
                </a:cubicBezTo>
                <a:cubicBezTo>
                  <a:pt x="1115127" y="10944"/>
                  <a:pt x="1638708" y="17269"/>
                  <a:pt x="1876349" y="0"/>
                </a:cubicBezTo>
                <a:cubicBezTo>
                  <a:pt x="2113990" y="-17269"/>
                  <a:pt x="2263529" y="27642"/>
                  <a:pt x="2467051" y="0"/>
                </a:cubicBezTo>
                <a:cubicBezTo>
                  <a:pt x="2670573" y="-27642"/>
                  <a:pt x="2867743" y="-1552"/>
                  <a:pt x="3057754" y="0"/>
                </a:cubicBezTo>
                <a:cubicBezTo>
                  <a:pt x="3247765" y="1552"/>
                  <a:pt x="3729099" y="45169"/>
                  <a:pt x="3961181" y="0"/>
                </a:cubicBezTo>
                <a:cubicBezTo>
                  <a:pt x="4193263" y="-45169"/>
                  <a:pt x="4313735" y="4067"/>
                  <a:pt x="4447642" y="0"/>
                </a:cubicBezTo>
                <a:cubicBezTo>
                  <a:pt x="4581549" y="-4067"/>
                  <a:pt x="5123626" y="11867"/>
                  <a:pt x="5351069" y="0"/>
                </a:cubicBezTo>
                <a:cubicBezTo>
                  <a:pt x="5578512" y="-11867"/>
                  <a:pt x="6044105" y="-19983"/>
                  <a:pt x="6254496" y="0"/>
                </a:cubicBezTo>
                <a:cubicBezTo>
                  <a:pt x="6464887" y="19983"/>
                  <a:pt x="6664731" y="4232"/>
                  <a:pt x="6949440" y="0"/>
                </a:cubicBezTo>
                <a:cubicBezTo>
                  <a:pt x="7234149" y="-4232"/>
                  <a:pt x="7497205" y="28731"/>
                  <a:pt x="7852867" y="0"/>
                </a:cubicBezTo>
                <a:cubicBezTo>
                  <a:pt x="8208529" y="-28731"/>
                  <a:pt x="8287556" y="2616"/>
                  <a:pt x="8443570" y="0"/>
                </a:cubicBezTo>
                <a:cubicBezTo>
                  <a:pt x="8599584" y="-2616"/>
                  <a:pt x="8871283" y="-14113"/>
                  <a:pt x="9034272" y="0"/>
                </a:cubicBezTo>
                <a:cubicBezTo>
                  <a:pt x="9197261" y="14113"/>
                  <a:pt x="9604978" y="-35623"/>
                  <a:pt x="9833458" y="0"/>
                </a:cubicBezTo>
                <a:cubicBezTo>
                  <a:pt x="10061938" y="35623"/>
                  <a:pt x="10231944" y="-8194"/>
                  <a:pt x="10424160" y="0"/>
                </a:cubicBezTo>
                <a:cubicBezTo>
                  <a:pt x="10424285" y="4395"/>
                  <a:pt x="10424085" y="9776"/>
                  <a:pt x="10424160" y="18288"/>
                </a:cubicBezTo>
                <a:cubicBezTo>
                  <a:pt x="10058736" y="-5772"/>
                  <a:pt x="9942989" y="-18764"/>
                  <a:pt x="9624974" y="18288"/>
                </a:cubicBezTo>
                <a:cubicBezTo>
                  <a:pt x="9306959" y="55340"/>
                  <a:pt x="9229263" y="24995"/>
                  <a:pt x="8930030" y="18288"/>
                </a:cubicBezTo>
                <a:cubicBezTo>
                  <a:pt x="8630797" y="11581"/>
                  <a:pt x="8647263" y="10931"/>
                  <a:pt x="8547811" y="18288"/>
                </a:cubicBezTo>
                <a:cubicBezTo>
                  <a:pt x="8448359" y="25645"/>
                  <a:pt x="8173221" y="219"/>
                  <a:pt x="8061350" y="18288"/>
                </a:cubicBezTo>
                <a:cubicBezTo>
                  <a:pt x="7949479" y="36357"/>
                  <a:pt x="7437002" y="17516"/>
                  <a:pt x="7157923" y="18288"/>
                </a:cubicBezTo>
                <a:cubicBezTo>
                  <a:pt x="6878844" y="19060"/>
                  <a:pt x="6610241" y="8864"/>
                  <a:pt x="6462979" y="18288"/>
                </a:cubicBezTo>
                <a:cubicBezTo>
                  <a:pt x="6315717" y="27712"/>
                  <a:pt x="6124879" y="4989"/>
                  <a:pt x="5976518" y="18288"/>
                </a:cubicBezTo>
                <a:cubicBezTo>
                  <a:pt x="5828157" y="31587"/>
                  <a:pt x="5566880" y="7112"/>
                  <a:pt x="5281574" y="18288"/>
                </a:cubicBezTo>
                <a:cubicBezTo>
                  <a:pt x="4996268" y="29464"/>
                  <a:pt x="5085614" y="20493"/>
                  <a:pt x="4899355" y="18288"/>
                </a:cubicBezTo>
                <a:cubicBezTo>
                  <a:pt x="4713096" y="16083"/>
                  <a:pt x="4606138" y="34359"/>
                  <a:pt x="4517136" y="18288"/>
                </a:cubicBezTo>
                <a:cubicBezTo>
                  <a:pt x="4428134" y="2217"/>
                  <a:pt x="4125335" y="52414"/>
                  <a:pt x="3822192" y="18288"/>
                </a:cubicBezTo>
                <a:cubicBezTo>
                  <a:pt x="3519049" y="-15838"/>
                  <a:pt x="3453132" y="3859"/>
                  <a:pt x="3335731" y="18288"/>
                </a:cubicBezTo>
                <a:cubicBezTo>
                  <a:pt x="3218330" y="32717"/>
                  <a:pt x="2718749" y="-13936"/>
                  <a:pt x="2536546" y="18288"/>
                </a:cubicBezTo>
                <a:cubicBezTo>
                  <a:pt x="2354343" y="50512"/>
                  <a:pt x="2190669" y="3238"/>
                  <a:pt x="2050085" y="18288"/>
                </a:cubicBezTo>
                <a:cubicBezTo>
                  <a:pt x="1909501" y="33338"/>
                  <a:pt x="1520975" y="3062"/>
                  <a:pt x="1250899" y="18288"/>
                </a:cubicBezTo>
                <a:cubicBezTo>
                  <a:pt x="980823" y="33514"/>
                  <a:pt x="992936" y="28036"/>
                  <a:pt x="868680" y="18288"/>
                </a:cubicBezTo>
                <a:cubicBezTo>
                  <a:pt x="744424" y="8540"/>
                  <a:pt x="230364" y="33365"/>
                  <a:pt x="0" y="18288"/>
                </a:cubicBezTo>
                <a:cubicBezTo>
                  <a:pt x="-504" y="12101"/>
                  <a:pt x="-591" y="7719"/>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34225CED-0A1E-A1BE-DC73-56B2ADE34EE8}"/>
              </a:ext>
            </a:extLst>
          </p:cNvPr>
          <p:cNvGraphicFramePr>
            <a:graphicFrameLocks noGrp="1"/>
          </p:cNvGraphicFramePr>
          <p:nvPr>
            <p:ph idx="1"/>
            <p:extLst>
              <p:ext uri="{D42A27DB-BD31-4B8C-83A1-F6EECF244321}">
                <p14:modId xmlns:p14="http://schemas.microsoft.com/office/powerpoint/2010/main" val="4203389264"/>
              </p:ext>
            </p:extLst>
          </p:nvPr>
        </p:nvGraphicFramePr>
        <p:xfrm>
          <a:off x="838200" y="2228087"/>
          <a:ext cx="10515600" cy="39488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68962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39040D2-5B29-327E-AA96-C8C7DCA2C571}"/>
              </a:ext>
            </a:extLst>
          </p:cNvPr>
          <p:cNvSpPr>
            <a:spLocks noGrp="1"/>
          </p:cNvSpPr>
          <p:nvPr>
            <p:ph type="ctrTitle"/>
          </p:nvPr>
        </p:nvSpPr>
        <p:spPr>
          <a:xfrm>
            <a:off x="1171074" y="1396686"/>
            <a:ext cx="3240506" cy="4064628"/>
          </a:xfrm>
        </p:spPr>
        <p:txBody>
          <a:bodyPr vert="horz" lIns="91440" tIns="45720" rIns="91440" bIns="45720" rtlCol="0" anchor="ctr">
            <a:normAutofit/>
          </a:bodyPr>
          <a:lstStyle/>
          <a:p>
            <a:pPr algn="l"/>
            <a:r>
              <a:rPr lang="en-US" sz="4400" kern="1200">
                <a:solidFill>
                  <a:srgbClr val="FFFFFF"/>
                </a:solidFill>
                <a:latin typeface="+mj-lt"/>
                <a:ea typeface="+mj-ea"/>
                <a:cs typeface="+mj-cs"/>
              </a:rPr>
              <a:t>To conclude...</a:t>
            </a:r>
          </a:p>
        </p:txBody>
      </p:sp>
      <p:sp>
        <p:nvSpPr>
          <p:cNvPr id="7"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Subtitle 2">
            <a:extLst>
              <a:ext uri="{FF2B5EF4-FFF2-40B4-BE49-F238E27FC236}">
                <a16:creationId xmlns:a16="http://schemas.microsoft.com/office/drawing/2014/main" id="{8E851FF7-E31D-68AE-C233-51833113E67E}"/>
              </a:ext>
            </a:extLst>
          </p:cNvPr>
          <p:cNvSpPr>
            <a:spLocks noGrp="1"/>
          </p:cNvSpPr>
          <p:nvPr>
            <p:ph type="subTitle" idx="1"/>
          </p:nvPr>
        </p:nvSpPr>
        <p:spPr>
          <a:xfrm>
            <a:off x="5838664" y="1714245"/>
            <a:ext cx="5536397" cy="4189611"/>
          </a:xfrm>
        </p:spPr>
        <p:txBody>
          <a:bodyPr vert="horz" lIns="91440" tIns="45720" rIns="91440" bIns="45720" rtlCol="0" anchor="t">
            <a:normAutofit fontScale="92500" lnSpcReduction="10000"/>
          </a:bodyPr>
          <a:lstStyle/>
          <a:p>
            <a:pPr marL="285750" indent="-285750" algn="l">
              <a:buFont typeface="Arial" panose="020B0604020202020204" pitchFamily="34" charset="0"/>
              <a:buChar char="•"/>
            </a:pPr>
            <a:r>
              <a:rPr lang="en-US" sz="2000" b="1"/>
              <a:t>EMDR is the whole, BLS is the tool</a:t>
            </a:r>
            <a:endParaRPr lang="en-US" sz="2000">
              <a:cs typeface="Calibri"/>
            </a:endParaRPr>
          </a:p>
          <a:p>
            <a:pPr marL="285750" indent="-285750" algn="l">
              <a:buFont typeface="Arial" panose="020B0604020202020204" pitchFamily="34" charset="0"/>
              <a:buChar char="•"/>
            </a:pPr>
            <a:endParaRPr lang="en-US" sz="2000" b="1"/>
          </a:p>
          <a:p>
            <a:pPr marL="285750" indent="-285750" algn="l">
              <a:buFont typeface="Arial" panose="020B0604020202020204" pitchFamily="34" charset="0"/>
              <a:buChar char="•"/>
            </a:pPr>
            <a:r>
              <a:rPr lang="en-US" sz="2000" b="1"/>
              <a:t>Use the 8-phase framework to CREATE and help access to their AIP (not a linear process)</a:t>
            </a:r>
            <a:endParaRPr lang="en-US" sz="2000">
              <a:cs typeface="Calibri"/>
            </a:endParaRPr>
          </a:p>
          <a:p>
            <a:pPr marL="285750" indent="-285750" algn="l">
              <a:buFont typeface="Arial" panose="020B0604020202020204" pitchFamily="34" charset="0"/>
              <a:buChar char="•"/>
            </a:pPr>
            <a:endParaRPr lang="en-US" sz="2000" b="1">
              <a:cs typeface="Calibri"/>
            </a:endParaRPr>
          </a:p>
          <a:p>
            <a:pPr marL="285750" indent="-285750" algn="l">
              <a:buFont typeface="Arial" panose="020B0604020202020204" pitchFamily="34" charset="0"/>
              <a:buChar char="•"/>
            </a:pPr>
            <a:r>
              <a:rPr lang="en-US" sz="2000" b="1"/>
              <a:t>Most of the work will be history taking, preparation</a:t>
            </a:r>
            <a:endParaRPr lang="en-US" sz="2000"/>
          </a:p>
          <a:p>
            <a:pPr marL="285750" indent="-285750" algn="l">
              <a:buFont typeface="Arial" panose="020B0604020202020204" pitchFamily="34" charset="0"/>
              <a:buChar char="•"/>
            </a:pPr>
            <a:endParaRPr lang="en-US" sz="2000" b="1">
              <a:cs typeface="Calibri"/>
            </a:endParaRPr>
          </a:p>
          <a:p>
            <a:pPr marL="285750" indent="-285750" algn="l">
              <a:buFont typeface="Arial" panose="020B0604020202020204" pitchFamily="34" charset="0"/>
              <a:buChar char="•"/>
            </a:pPr>
            <a:r>
              <a:rPr lang="en-US" sz="2000" b="1"/>
              <a:t>The work needs to be tactical, tailored, tolerable, temporal, </a:t>
            </a:r>
            <a:r>
              <a:rPr lang="en-US" sz="2000" b="1" err="1"/>
              <a:t>tackleable</a:t>
            </a:r>
            <a:endParaRPr lang="en-US" sz="2000" err="1"/>
          </a:p>
          <a:p>
            <a:pPr marL="285750" indent="-285750" algn="l">
              <a:buFont typeface="Arial" panose="020B0604020202020204" pitchFamily="34" charset="0"/>
              <a:buChar char="•"/>
            </a:pPr>
            <a:endParaRPr lang="en-US" sz="2000" b="1"/>
          </a:p>
          <a:p>
            <a:pPr marL="285750" indent="-285750" algn="l">
              <a:buFont typeface="Arial" panose="020B0604020202020204" pitchFamily="34" charset="0"/>
              <a:buChar char="•"/>
            </a:pPr>
            <a:r>
              <a:rPr lang="en-US" sz="2000" b="1"/>
              <a:t>Know when you're reprocessing and </a:t>
            </a:r>
            <a:r>
              <a:rPr lang="en-US" sz="2000" b="1" err="1"/>
              <a:t>desensitising</a:t>
            </a:r>
            <a:endParaRPr lang="en-US" sz="2000"/>
          </a:p>
          <a:p>
            <a:pPr marL="285750" indent="-228600" algn="l">
              <a:buFont typeface="Arial" panose="020B0604020202020204" pitchFamily="34" charset="0"/>
              <a:buChar char="•"/>
            </a:pPr>
            <a:endParaRPr lang="en-US">
              <a:cs typeface="Calibri"/>
            </a:endParaRPr>
          </a:p>
          <a:p>
            <a:pPr indent="-228600" algn="l">
              <a:buFont typeface="Arial" panose="020B0604020202020204" pitchFamily="34" charset="0"/>
              <a:buChar char="•"/>
            </a:pPr>
            <a:endParaRPr lang="en-US"/>
          </a:p>
        </p:txBody>
      </p:sp>
    </p:spTree>
    <p:extLst>
      <p:ext uri="{BB962C8B-B14F-4D97-AF65-F5344CB8AC3E}">
        <p14:creationId xmlns:p14="http://schemas.microsoft.com/office/powerpoint/2010/main" val="2493538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9800" y="209969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Arc 14">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613162" y="1492572"/>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11B1C00-8D20-C4D0-5713-2FB38BA20AEB}"/>
              </a:ext>
            </a:extLst>
          </p:cNvPr>
          <p:cNvSpPr>
            <a:spLocks noGrp="1"/>
          </p:cNvSpPr>
          <p:nvPr>
            <p:ph type="title"/>
          </p:nvPr>
        </p:nvSpPr>
        <p:spPr>
          <a:xfrm>
            <a:off x="4038600" y="1939159"/>
            <a:ext cx="7644627" cy="2751086"/>
          </a:xfrm>
        </p:spPr>
        <p:txBody>
          <a:bodyPr vert="horz" lIns="91440" tIns="45720" rIns="91440" bIns="45720" rtlCol="0" anchor="b">
            <a:normAutofit/>
          </a:bodyPr>
          <a:lstStyle/>
          <a:p>
            <a:pPr algn="r"/>
            <a:r>
              <a:rPr lang="en-US" sz="6000" kern="1200">
                <a:solidFill>
                  <a:schemeClr val="tx1"/>
                </a:solidFill>
                <a:latin typeface="+mj-lt"/>
                <a:ea typeface="+mj-ea"/>
                <a:cs typeface="+mj-cs"/>
              </a:rPr>
              <a:t>Reflections and Questions</a:t>
            </a:r>
          </a:p>
        </p:txBody>
      </p:sp>
    </p:spTree>
    <p:extLst>
      <p:ext uri="{BB962C8B-B14F-4D97-AF65-F5344CB8AC3E}">
        <p14:creationId xmlns:p14="http://schemas.microsoft.com/office/powerpoint/2010/main" val="755162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301F447-EEF7-48F5-AF73-7566EE7F64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3CAA62-83CC-6603-9E5D-6C9AB48A7703}"/>
              </a:ext>
            </a:extLst>
          </p:cNvPr>
          <p:cNvSpPr>
            <a:spLocks noGrp="1"/>
          </p:cNvSpPr>
          <p:nvPr>
            <p:ph type="title"/>
          </p:nvPr>
        </p:nvSpPr>
        <p:spPr>
          <a:xfrm>
            <a:off x="841248" y="334644"/>
            <a:ext cx="10509504" cy="1076914"/>
          </a:xfrm>
        </p:spPr>
        <p:txBody>
          <a:bodyPr anchor="ctr">
            <a:normAutofit/>
          </a:bodyPr>
          <a:lstStyle/>
          <a:p>
            <a:r>
              <a:rPr lang="en-GB" sz="4000">
                <a:ea typeface="Calibri Light"/>
                <a:cs typeface="Calibri Light"/>
              </a:rPr>
              <a:t>Definition of Trauma...</a:t>
            </a:r>
            <a:endParaRPr lang="en-GB" sz="4000"/>
          </a:p>
        </p:txBody>
      </p:sp>
      <p:sp>
        <p:nvSpPr>
          <p:cNvPr id="11" name="Rectangle 10">
            <a:extLst>
              <a:ext uri="{FF2B5EF4-FFF2-40B4-BE49-F238E27FC236}">
                <a16:creationId xmlns:a16="http://schemas.microsoft.com/office/drawing/2014/main" id="{F7117410-A2A4-4085-9ADC-46744551D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2772" y="0"/>
            <a:ext cx="10506456" cy="191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id="{99F74EB5-E547-4FB4-95F5-BCC788F3C4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1512994"/>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2D42BAE1-F23A-8210-E94A-2732E33451EF}"/>
              </a:ext>
            </a:extLst>
          </p:cNvPr>
          <p:cNvGraphicFramePr>
            <a:graphicFrameLocks noGrp="1"/>
          </p:cNvGraphicFramePr>
          <p:nvPr>
            <p:ph idx="1"/>
            <p:extLst>
              <p:ext uri="{D42A27DB-BD31-4B8C-83A1-F6EECF244321}">
                <p14:modId xmlns:p14="http://schemas.microsoft.com/office/powerpoint/2010/main" val="869877181"/>
              </p:ext>
            </p:extLst>
          </p:nvPr>
        </p:nvGraphicFramePr>
        <p:xfrm>
          <a:off x="402772" y="1710146"/>
          <a:ext cx="11363705" cy="50116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99628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382D155-25EC-D1E7-91BB-6743BDA6AB13}"/>
              </a:ext>
            </a:extLst>
          </p:cNvPr>
          <p:cNvSpPr>
            <a:spLocks noGrp="1"/>
          </p:cNvSpPr>
          <p:nvPr>
            <p:ph type="title"/>
          </p:nvPr>
        </p:nvSpPr>
        <p:spPr>
          <a:xfrm>
            <a:off x="838200" y="365125"/>
            <a:ext cx="10515600" cy="1325563"/>
          </a:xfrm>
        </p:spPr>
        <p:txBody>
          <a:bodyPr>
            <a:normAutofit/>
          </a:bodyPr>
          <a:lstStyle/>
          <a:p>
            <a:r>
              <a:rPr lang="en-GB" sz="5400">
                <a:ea typeface="Calibri Light"/>
                <a:cs typeface="Calibri Light"/>
              </a:rPr>
              <a:t>C-PTSD: Who are we talking about?</a:t>
            </a:r>
            <a:endParaRPr lang="en-GB"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A9FABA7-3D7B-D606-0F80-0552367909C9}"/>
              </a:ext>
            </a:extLst>
          </p:cNvPr>
          <p:cNvSpPr>
            <a:spLocks noGrp="1"/>
          </p:cNvSpPr>
          <p:nvPr>
            <p:ph idx="1"/>
          </p:nvPr>
        </p:nvSpPr>
        <p:spPr>
          <a:xfrm>
            <a:off x="838200" y="2154874"/>
            <a:ext cx="10515600" cy="4251960"/>
          </a:xfrm>
        </p:spPr>
        <p:txBody>
          <a:bodyPr vert="horz" lIns="91440" tIns="45720" rIns="91440" bIns="45720" rtlCol="0" anchor="t">
            <a:normAutofit lnSpcReduction="10000"/>
          </a:bodyPr>
          <a:lstStyle/>
          <a:p>
            <a:r>
              <a:rPr lang="en-GB" sz="2200">
                <a:ea typeface="Calibri"/>
                <a:cs typeface="Calibri"/>
              </a:rPr>
              <a:t>Exposure to a major traumatic event</a:t>
            </a:r>
          </a:p>
          <a:p>
            <a:endParaRPr lang="en-GB" sz="2200">
              <a:ea typeface="Calibri"/>
              <a:cs typeface="Calibri"/>
            </a:endParaRPr>
          </a:p>
          <a:p>
            <a:r>
              <a:rPr lang="en-GB" sz="2200">
                <a:ea typeface="Calibri"/>
                <a:cs typeface="Calibri"/>
              </a:rPr>
              <a:t>Commonly after prolonged exposure and/or exposure to multiple events</a:t>
            </a:r>
          </a:p>
          <a:p>
            <a:endParaRPr lang="en-GB" sz="2200">
              <a:ea typeface="Calibri"/>
              <a:cs typeface="Calibri"/>
            </a:endParaRPr>
          </a:p>
          <a:p>
            <a:r>
              <a:rPr lang="en-GB" sz="2200">
                <a:ea typeface="Calibri"/>
                <a:cs typeface="Calibri"/>
              </a:rPr>
              <a:t>Traumatic responses:</a:t>
            </a:r>
          </a:p>
          <a:p>
            <a:pPr lvl="1">
              <a:buFont typeface="Courier New" panose="020B0604020202020204" pitchFamily="34" charset="0"/>
              <a:buChar char="o"/>
            </a:pPr>
            <a:r>
              <a:rPr lang="en-GB" sz="2200">
                <a:ea typeface="Calibri"/>
                <a:cs typeface="Calibri"/>
              </a:rPr>
              <a:t>difficulty regulating emotion </a:t>
            </a:r>
            <a:r>
              <a:rPr lang="en-GB" sz="2200" b="1">
                <a:ea typeface="Calibri"/>
                <a:cs typeface="Calibri"/>
              </a:rPr>
              <a:t>(massive shame)</a:t>
            </a:r>
            <a:endParaRPr lang="en-GB" sz="2200" b="1"/>
          </a:p>
          <a:p>
            <a:pPr lvl="1">
              <a:buFont typeface="Courier New" panose="020B0604020202020204" pitchFamily="34" charset="0"/>
              <a:buChar char="o"/>
            </a:pPr>
            <a:r>
              <a:rPr lang="en-GB" sz="2200">
                <a:ea typeface="Calibri"/>
                <a:cs typeface="Calibri"/>
              </a:rPr>
              <a:t>negative self-beliefs </a:t>
            </a:r>
            <a:r>
              <a:rPr lang="en-GB" sz="2200" b="1">
                <a:ea typeface="Calibri"/>
                <a:cs typeface="Calibri"/>
              </a:rPr>
              <a:t>(I'm evil)</a:t>
            </a:r>
          </a:p>
          <a:p>
            <a:pPr lvl="1">
              <a:buFont typeface="Courier New" panose="020B0604020202020204" pitchFamily="34" charset="0"/>
              <a:buChar char="o"/>
            </a:pPr>
            <a:r>
              <a:rPr lang="en-GB" sz="2200">
                <a:ea typeface="Calibri"/>
                <a:cs typeface="Calibri"/>
              </a:rPr>
              <a:t>relationship/attachment difficulties </a:t>
            </a:r>
            <a:r>
              <a:rPr lang="en-GB" sz="2200" b="1">
                <a:ea typeface="Calibri"/>
                <a:cs typeface="Calibri"/>
              </a:rPr>
              <a:t>(abandonment, rejection, trust)</a:t>
            </a:r>
            <a:endParaRPr lang="en-GB" b="1">
              <a:ea typeface="Calibri"/>
              <a:cs typeface="Calibri"/>
            </a:endParaRPr>
          </a:p>
          <a:p>
            <a:pPr lvl="1">
              <a:buFont typeface="Courier New" panose="020B0604020202020204" pitchFamily="34" charset="0"/>
              <a:buChar char="o"/>
            </a:pPr>
            <a:r>
              <a:rPr lang="en-GB" sz="2200">
                <a:ea typeface="Calibri"/>
                <a:cs typeface="Calibri"/>
              </a:rPr>
              <a:t>Dissociation </a:t>
            </a:r>
            <a:r>
              <a:rPr lang="en-GB" sz="2200" b="1">
                <a:ea typeface="Calibri"/>
                <a:cs typeface="Calibri"/>
              </a:rPr>
              <a:t>(</a:t>
            </a:r>
            <a:r>
              <a:rPr lang="en-US" b="1">
                <a:ea typeface="Calibri"/>
                <a:cs typeface="Calibri"/>
              </a:rPr>
              <a:t>Dissociative Identity Disorder, blanking) </a:t>
            </a:r>
            <a:endParaRPr lang="en-GB">
              <a:ea typeface="Calibri"/>
              <a:cs typeface="Calibri"/>
            </a:endParaRPr>
          </a:p>
          <a:p>
            <a:pPr lvl="1">
              <a:buFont typeface="Courier New" panose="020B0604020202020204" pitchFamily="34" charset="0"/>
              <a:buChar char="o"/>
            </a:pPr>
            <a:endParaRPr lang="en-GB" sz="2200">
              <a:ea typeface="Calibri"/>
              <a:cs typeface="Calibri"/>
            </a:endParaRPr>
          </a:p>
          <a:p>
            <a:pPr lvl="1">
              <a:buFont typeface="Courier New" panose="020B0604020202020204" pitchFamily="34" charset="0"/>
              <a:buChar char="o"/>
            </a:pPr>
            <a:r>
              <a:rPr lang="en-GB" sz="2200">
                <a:ea typeface="Calibri"/>
                <a:cs typeface="Calibri"/>
              </a:rPr>
              <a:t>common PTSD features: nightmares, flashbacks, hypervigilance</a:t>
            </a:r>
          </a:p>
        </p:txBody>
      </p:sp>
    </p:spTree>
    <p:extLst>
      <p:ext uri="{BB962C8B-B14F-4D97-AF65-F5344CB8AC3E}">
        <p14:creationId xmlns:p14="http://schemas.microsoft.com/office/powerpoint/2010/main" val="993996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ACA2EA0-FFD3-42EC-9406-B595015ED9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D5288BCE-665C-472A-8C43-664BCFA31E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8762" y="1247775"/>
            <a:ext cx="9144000" cy="3007447"/>
          </a:xfrm>
          <a:prstGeom prst="rect">
            <a:avLst/>
          </a:prstGeom>
          <a:solidFill>
            <a:schemeClr val="bg1"/>
          </a:solidFill>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itle 1">
            <a:extLst>
              <a:ext uri="{FF2B5EF4-FFF2-40B4-BE49-F238E27FC236}">
                <a16:creationId xmlns:a16="http://schemas.microsoft.com/office/drawing/2014/main" id="{8B837A54-EC2D-67C1-25ED-10C25FC97940}"/>
              </a:ext>
            </a:extLst>
          </p:cNvPr>
          <p:cNvSpPr>
            <a:spLocks noGrp="1"/>
          </p:cNvSpPr>
          <p:nvPr>
            <p:ph type="title"/>
          </p:nvPr>
        </p:nvSpPr>
        <p:spPr>
          <a:xfrm>
            <a:off x="1804988" y="1442172"/>
            <a:ext cx="8582025" cy="2177328"/>
          </a:xfrm>
        </p:spPr>
        <p:txBody>
          <a:bodyPr vert="horz" lIns="91440" tIns="45720" rIns="91440" bIns="45720" rtlCol="0" anchor="ctr">
            <a:normAutofit/>
          </a:bodyPr>
          <a:lstStyle/>
          <a:p>
            <a:pPr algn="ctr"/>
            <a:r>
              <a:rPr lang="en-US" sz="6600" kern="1200">
                <a:solidFill>
                  <a:schemeClr val="tx1"/>
                </a:solidFill>
                <a:latin typeface="+mj-lt"/>
                <a:ea typeface="+mj-ea"/>
                <a:cs typeface="+mj-cs"/>
              </a:rPr>
              <a:t>EMDR</a:t>
            </a:r>
          </a:p>
        </p:txBody>
      </p:sp>
      <p:sp>
        <p:nvSpPr>
          <p:cNvPr id="12" name="Rectangle: Rounded Corners 11">
            <a:extLst>
              <a:ext uri="{FF2B5EF4-FFF2-40B4-BE49-F238E27FC236}">
                <a16:creationId xmlns:a16="http://schemas.microsoft.com/office/drawing/2014/main" id="{46C57131-53A7-4C1A-BEA8-25F06A06A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7872" y="3912322"/>
            <a:ext cx="7225780"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21E9650-589F-87C8-FBBF-3B87394FA002}"/>
              </a:ext>
            </a:extLst>
          </p:cNvPr>
          <p:cNvSpPr>
            <a:spLocks noGrp="1"/>
          </p:cNvSpPr>
          <p:nvPr>
            <p:ph idx="1"/>
          </p:nvPr>
        </p:nvSpPr>
        <p:spPr>
          <a:xfrm>
            <a:off x="2566988" y="3962400"/>
            <a:ext cx="7058025" cy="581025"/>
          </a:xfrm>
        </p:spPr>
        <p:txBody>
          <a:bodyPr vert="horz" lIns="91440" tIns="45720" rIns="91440" bIns="45720" rtlCol="0" anchor="ctr">
            <a:normAutofit/>
          </a:bodyPr>
          <a:lstStyle/>
          <a:p>
            <a:pPr marL="0" indent="0" algn="ctr">
              <a:buNone/>
            </a:pPr>
            <a:r>
              <a:rPr lang="en-US" sz="2600" kern="1200">
                <a:solidFill>
                  <a:srgbClr val="FFFFFF"/>
                </a:solidFill>
                <a:latin typeface="+mn-lt"/>
                <a:ea typeface="+mn-ea"/>
                <a:cs typeface="+mn-cs"/>
              </a:rPr>
              <a:t>Eye Movement </a:t>
            </a:r>
            <a:r>
              <a:rPr lang="en-US" sz="2600" kern="1200" err="1">
                <a:solidFill>
                  <a:srgbClr val="FFFFFF"/>
                </a:solidFill>
                <a:latin typeface="+mn-lt"/>
                <a:ea typeface="+mn-ea"/>
                <a:cs typeface="+mn-cs"/>
              </a:rPr>
              <a:t>Desensitisation</a:t>
            </a:r>
            <a:r>
              <a:rPr lang="en-US" sz="2600" kern="1200">
                <a:solidFill>
                  <a:srgbClr val="FFFFFF"/>
                </a:solidFill>
                <a:latin typeface="+mn-lt"/>
                <a:ea typeface="+mn-ea"/>
                <a:cs typeface="+mn-cs"/>
              </a:rPr>
              <a:t> and Reprocessing</a:t>
            </a:r>
          </a:p>
        </p:txBody>
      </p:sp>
    </p:spTree>
    <p:extLst>
      <p:ext uri="{BB962C8B-B14F-4D97-AF65-F5344CB8AC3E}">
        <p14:creationId xmlns:p14="http://schemas.microsoft.com/office/powerpoint/2010/main" val="1750248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02D73481-9E34-687C-1CC0-01F7CB7ED5A5}"/>
              </a:ext>
            </a:extLst>
          </p:cNvPr>
          <p:cNvPicPr>
            <a:picLocks noChangeAspect="1"/>
          </p:cNvPicPr>
          <p:nvPr/>
        </p:nvPicPr>
        <p:blipFill rotWithShape="1">
          <a:blip r:embed="rId3">
            <a:alphaModFix amt="35000"/>
          </a:blip>
          <a:srcRect t="9042" r="-2" b="11343"/>
          <a:stretch/>
        </p:blipFill>
        <p:spPr>
          <a:xfrm>
            <a:off x="20" y="10"/>
            <a:ext cx="12191980" cy="6857990"/>
          </a:xfrm>
          <a:prstGeom prst="rect">
            <a:avLst/>
          </a:prstGeom>
        </p:spPr>
      </p:pic>
      <p:sp>
        <p:nvSpPr>
          <p:cNvPr id="2" name="Title 1">
            <a:extLst>
              <a:ext uri="{FF2B5EF4-FFF2-40B4-BE49-F238E27FC236}">
                <a16:creationId xmlns:a16="http://schemas.microsoft.com/office/drawing/2014/main" id="{FCC83C71-1385-E690-BE3F-71EBE1220128}"/>
              </a:ext>
            </a:extLst>
          </p:cNvPr>
          <p:cNvSpPr>
            <a:spLocks noGrp="1"/>
          </p:cNvSpPr>
          <p:nvPr>
            <p:ph type="title"/>
          </p:nvPr>
        </p:nvSpPr>
        <p:spPr>
          <a:xfrm>
            <a:off x="838200" y="365125"/>
            <a:ext cx="10515600" cy="1325563"/>
          </a:xfrm>
        </p:spPr>
        <p:txBody>
          <a:bodyPr>
            <a:normAutofit/>
          </a:bodyPr>
          <a:lstStyle/>
          <a:p>
            <a:r>
              <a:rPr lang="en-GB">
                <a:solidFill>
                  <a:srgbClr val="FFFFFF"/>
                </a:solidFill>
                <a:ea typeface="Calibri Light"/>
                <a:cs typeface="Calibri Light"/>
              </a:rPr>
              <a:t>Adaptive Information Processing (AIP) model</a:t>
            </a:r>
            <a:endParaRPr lang="en-US">
              <a:solidFill>
                <a:srgbClr val="FFFFFF"/>
              </a:solidFill>
            </a:endParaRPr>
          </a:p>
        </p:txBody>
      </p:sp>
      <p:graphicFrame>
        <p:nvGraphicFramePr>
          <p:cNvPr id="5" name="Content Placeholder 2">
            <a:extLst>
              <a:ext uri="{FF2B5EF4-FFF2-40B4-BE49-F238E27FC236}">
                <a16:creationId xmlns:a16="http://schemas.microsoft.com/office/drawing/2014/main" id="{15AEC7AF-2F50-E939-CA9B-18E268BAE5AB}"/>
              </a:ext>
            </a:extLst>
          </p:cNvPr>
          <p:cNvGraphicFramePr>
            <a:graphicFrameLocks noGrp="1"/>
          </p:cNvGraphicFramePr>
          <p:nvPr>
            <p:ph idx="1"/>
            <p:extLst>
              <p:ext uri="{D42A27DB-BD31-4B8C-83A1-F6EECF244321}">
                <p14:modId xmlns:p14="http://schemas.microsoft.com/office/powerpoint/2010/main" val="180100494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00125887"/>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A2E7C1E-2B5A-4BBA-AE51-1CD8C19309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6">
            <a:extLst>
              <a:ext uri="{FF2B5EF4-FFF2-40B4-BE49-F238E27FC236}">
                <a16:creationId xmlns:a16="http://schemas.microsoft.com/office/drawing/2014/main" id="{43DF76B1-5174-4FAF-9D19-FFEE98426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0 h 5416094"/>
              <a:gd name="connsiteX1" fmla="*/ 552069 w 10515600"/>
              <a:gd name="connsiteY1" fmla="*/ 0 h 5416094"/>
              <a:gd name="connsiteX2" fmla="*/ 893826 w 10515600"/>
              <a:gd name="connsiteY2" fmla="*/ 0 h 5416094"/>
              <a:gd name="connsiteX3" fmla="*/ 1761363 w 10515600"/>
              <a:gd name="connsiteY3" fmla="*/ 0 h 5416094"/>
              <a:gd name="connsiteX4" fmla="*/ 2313432 w 10515600"/>
              <a:gd name="connsiteY4" fmla="*/ 0 h 5416094"/>
              <a:gd name="connsiteX5" fmla="*/ 2865501 w 10515600"/>
              <a:gd name="connsiteY5" fmla="*/ 0 h 5416094"/>
              <a:gd name="connsiteX6" fmla="*/ 3733038 w 10515600"/>
              <a:gd name="connsiteY6" fmla="*/ 0 h 5416094"/>
              <a:gd name="connsiteX7" fmla="*/ 4179951 w 10515600"/>
              <a:gd name="connsiteY7" fmla="*/ 0 h 5416094"/>
              <a:gd name="connsiteX8" fmla="*/ 5047488 w 10515600"/>
              <a:gd name="connsiteY8" fmla="*/ 0 h 5416094"/>
              <a:gd name="connsiteX9" fmla="*/ 5915025 w 10515600"/>
              <a:gd name="connsiteY9" fmla="*/ 0 h 5416094"/>
              <a:gd name="connsiteX10" fmla="*/ 6572250 w 10515600"/>
              <a:gd name="connsiteY10" fmla="*/ 0 h 5416094"/>
              <a:gd name="connsiteX11" fmla="*/ 7439787 w 10515600"/>
              <a:gd name="connsiteY11" fmla="*/ 0 h 5416094"/>
              <a:gd name="connsiteX12" fmla="*/ 7991856 w 10515600"/>
              <a:gd name="connsiteY12" fmla="*/ 0 h 5416094"/>
              <a:gd name="connsiteX13" fmla="*/ 8543925 w 10515600"/>
              <a:gd name="connsiteY13" fmla="*/ 0 h 5416094"/>
              <a:gd name="connsiteX14" fmla="*/ 9306306 w 10515600"/>
              <a:gd name="connsiteY14" fmla="*/ 0 h 5416094"/>
              <a:gd name="connsiteX15" fmla="*/ 9858375 w 10515600"/>
              <a:gd name="connsiteY15" fmla="*/ 0 h 5416094"/>
              <a:gd name="connsiteX16" fmla="*/ 10515600 w 10515600"/>
              <a:gd name="connsiteY16" fmla="*/ 0 h 5416094"/>
              <a:gd name="connsiteX17" fmla="*/ 10515600 w 10515600"/>
              <a:gd name="connsiteY17" fmla="*/ 785334 h 5416094"/>
              <a:gd name="connsiteX18" fmla="*/ 10515600 w 10515600"/>
              <a:gd name="connsiteY18" fmla="*/ 1516506 h 5416094"/>
              <a:gd name="connsiteX19" fmla="*/ 10515600 w 10515600"/>
              <a:gd name="connsiteY19" fmla="*/ 2247679 h 5416094"/>
              <a:gd name="connsiteX20" fmla="*/ 10515600 w 10515600"/>
              <a:gd name="connsiteY20" fmla="*/ 2762208 h 5416094"/>
              <a:gd name="connsiteX21" fmla="*/ 10515600 w 10515600"/>
              <a:gd name="connsiteY21" fmla="*/ 3330898 h 5416094"/>
              <a:gd name="connsiteX22" fmla="*/ 10515600 w 10515600"/>
              <a:gd name="connsiteY22" fmla="*/ 4062071 h 5416094"/>
              <a:gd name="connsiteX23" fmla="*/ 10515600 w 10515600"/>
              <a:gd name="connsiteY23" fmla="*/ 4684921 h 5416094"/>
              <a:gd name="connsiteX24" fmla="*/ 10515600 w 10515600"/>
              <a:gd name="connsiteY24" fmla="*/ 5416094 h 5416094"/>
              <a:gd name="connsiteX25" fmla="*/ 9753219 w 10515600"/>
              <a:gd name="connsiteY25" fmla="*/ 5416094 h 5416094"/>
              <a:gd name="connsiteX26" fmla="*/ 9411462 w 10515600"/>
              <a:gd name="connsiteY26" fmla="*/ 5416094 h 5416094"/>
              <a:gd name="connsiteX27" fmla="*/ 8754237 w 10515600"/>
              <a:gd name="connsiteY27" fmla="*/ 5416094 h 5416094"/>
              <a:gd name="connsiteX28" fmla="*/ 8307324 w 10515600"/>
              <a:gd name="connsiteY28" fmla="*/ 5416094 h 5416094"/>
              <a:gd name="connsiteX29" fmla="*/ 7544943 w 10515600"/>
              <a:gd name="connsiteY29" fmla="*/ 5416094 h 5416094"/>
              <a:gd name="connsiteX30" fmla="*/ 7098030 w 10515600"/>
              <a:gd name="connsiteY30" fmla="*/ 5416094 h 5416094"/>
              <a:gd name="connsiteX31" fmla="*/ 6335649 w 10515600"/>
              <a:gd name="connsiteY31" fmla="*/ 5416094 h 5416094"/>
              <a:gd name="connsiteX32" fmla="*/ 5993892 w 10515600"/>
              <a:gd name="connsiteY32" fmla="*/ 5416094 h 5416094"/>
              <a:gd name="connsiteX33" fmla="*/ 5231511 w 10515600"/>
              <a:gd name="connsiteY33" fmla="*/ 5416094 h 5416094"/>
              <a:gd name="connsiteX34" fmla="*/ 4784598 w 10515600"/>
              <a:gd name="connsiteY34" fmla="*/ 5416094 h 5416094"/>
              <a:gd name="connsiteX35" fmla="*/ 4442841 w 10515600"/>
              <a:gd name="connsiteY35" fmla="*/ 5416094 h 5416094"/>
              <a:gd name="connsiteX36" fmla="*/ 3995928 w 10515600"/>
              <a:gd name="connsiteY36" fmla="*/ 5416094 h 5416094"/>
              <a:gd name="connsiteX37" fmla="*/ 3233547 w 10515600"/>
              <a:gd name="connsiteY37" fmla="*/ 5416094 h 5416094"/>
              <a:gd name="connsiteX38" fmla="*/ 2786634 w 10515600"/>
              <a:gd name="connsiteY38" fmla="*/ 5416094 h 5416094"/>
              <a:gd name="connsiteX39" fmla="*/ 2444877 w 10515600"/>
              <a:gd name="connsiteY39" fmla="*/ 5416094 h 5416094"/>
              <a:gd name="connsiteX40" fmla="*/ 1997964 w 10515600"/>
              <a:gd name="connsiteY40" fmla="*/ 5416094 h 5416094"/>
              <a:gd name="connsiteX41" fmla="*/ 1445895 w 10515600"/>
              <a:gd name="connsiteY41" fmla="*/ 5416094 h 5416094"/>
              <a:gd name="connsiteX42" fmla="*/ 788670 w 10515600"/>
              <a:gd name="connsiteY42" fmla="*/ 5416094 h 5416094"/>
              <a:gd name="connsiteX43" fmla="*/ 0 w 10515600"/>
              <a:gd name="connsiteY43" fmla="*/ 5416094 h 5416094"/>
              <a:gd name="connsiteX44" fmla="*/ 0 w 10515600"/>
              <a:gd name="connsiteY44" fmla="*/ 4630760 h 5416094"/>
              <a:gd name="connsiteX45" fmla="*/ 0 w 10515600"/>
              <a:gd name="connsiteY45" fmla="*/ 3953749 h 5416094"/>
              <a:gd name="connsiteX46" fmla="*/ 0 w 10515600"/>
              <a:gd name="connsiteY46" fmla="*/ 3276737 h 5416094"/>
              <a:gd name="connsiteX47" fmla="*/ 0 w 10515600"/>
              <a:gd name="connsiteY47" fmla="*/ 2599725 h 5416094"/>
              <a:gd name="connsiteX48" fmla="*/ 0 w 10515600"/>
              <a:gd name="connsiteY48" fmla="*/ 1922713 h 5416094"/>
              <a:gd name="connsiteX49" fmla="*/ 0 w 10515600"/>
              <a:gd name="connsiteY49" fmla="*/ 1299863 h 5416094"/>
              <a:gd name="connsiteX50" fmla="*/ 0 w 10515600"/>
              <a:gd name="connsiteY50" fmla="*/ 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515600" h="5416094"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24919" y="196329"/>
                  <a:pt x="10549062" y="488432"/>
                  <a:pt x="10515600" y="785334"/>
                </a:cubicBezTo>
                <a:cubicBezTo>
                  <a:pt x="10482138" y="1082236"/>
                  <a:pt x="10536385" y="1323726"/>
                  <a:pt x="10515600" y="1516506"/>
                </a:cubicBezTo>
                <a:cubicBezTo>
                  <a:pt x="10494815" y="1709286"/>
                  <a:pt x="10546328" y="2097632"/>
                  <a:pt x="10515600" y="2247679"/>
                </a:cubicBezTo>
                <a:cubicBezTo>
                  <a:pt x="10484872" y="2397726"/>
                  <a:pt x="10491771" y="2577292"/>
                  <a:pt x="10515600" y="2762208"/>
                </a:cubicBezTo>
                <a:cubicBezTo>
                  <a:pt x="10539429" y="2947124"/>
                  <a:pt x="10511007" y="3105736"/>
                  <a:pt x="10515600" y="3330898"/>
                </a:cubicBezTo>
                <a:cubicBezTo>
                  <a:pt x="10520194" y="3556060"/>
                  <a:pt x="10497393" y="3882611"/>
                  <a:pt x="10515600" y="4062071"/>
                </a:cubicBezTo>
                <a:cubicBezTo>
                  <a:pt x="10533807" y="4241531"/>
                  <a:pt x="10544791" y="4505155"/>
                  <a:pt x="10515600" y="4684921"/>
                </a:cubicBezTo>
                <a:cubicBezTo>
                  <a:pt x="10486410" y="4864687"/>
                  <a:pt x="10497356" y="5246484"/>
                  <a:pt x="10515600" y="5416094"/>
                </a:cubicBezTo>
                <a:cubicBezTo>
                  <a:pt x="10245623" y="5445692"/>
                  <a:pt x="10029676" y="5415505"/>
                  <a:pt x="9753219" y="5416094"/>
                </a:cubicBezTo>
                <a:cubicBezTo>
                  <a:pt x="9476762" y="5416683"/>
                  <a:pt x="9553148" y="5422760"/>
                  <a:pt x="9411462" y="5416094"/>
                </a:cubicBezTo>
                <a:cubicBezTo>
                  <a:pt x="9269776" y="5409428"/>
                  <a:pt x="8927709" y="5385012"/>
                  <a:pt x="8754237" y="5416094"/>
                </a:cubicBezTo>
                <a:cubicBezTo>
                  <a:pt x="8580766" y="5447176"/>
                  <a:pt x="8413264" y="5410024"/>
                  <a:pt x="8307324" y="5416094"/>
                </a:cubicBezTo>
                <a:cubicBezTo>
                  <a:pt x="8201384" y="5422164"/>
                  <a:pt x="7912690" y="5421686"/>
                  <a:pt x="7544943" y="5416094"/>
                </a:cubicBezTo>
                <a:cubicBezTo>
                  <a:pt x="7177196" y="5410502"/>
                  <a:pt x="7304235" y="5418502"/>
                  <a:pt x="7098030" y="5416094"/>
                </a:cubicBezTo>
                <a:cubicBezTo>
                  <a:pt x="6891825" y="5413686"/>
                  <a:pt x="6541479" y="5434609"/>
                  <a:pt x="6335649" y="5416094"/>
                </a:cubicBezTo>
                <a:cubicBezTo>
                  <a:pt x="6129819" y="5397579"/>
                  <a:pt x="6106541" y="5402791"/>
                  <a:pt x="5993892" y="5416094"/>
                </a:cubicBezTo>
                <a:cubicBezTo>
                  <a:pt x="5881243" y="5429397"/>
                  <a:pt x="5545248" y="5437743"/>
                  <a:pt x="5231511" y="5416094"/>
                </a:cubicBezTo>
                <a:cubicBezTo>
                  <a:pt x="4917774" y="5394445"/>
                  <a:pt x="4963237" y="5426599"/>
                  <a:pt x="4784598" y="5416094"/>
                </a:cubicBezTo>
                <a:cubicBezTo>
                  <a:pt x="4605959" y="5405589"/>
                  <a:pt x="4605904" y="5406658"/>
                  <a:pt x="4442841" y="5416094"/>
                </a:cubicBezTo>
                <a:cubicBezTo>
                  <a:pt x="4279778" y="5425530"/>
                  <a:pt x="4177180" y="5426138"/>
                  <a:pt x="3995928" y="5416094"/>
                </a:cubicBezTo>
                <a:cubicBezTo>
                  <a:pt x="3814676" y="5406050"/>
                  <a:pt x="3516440" y="5429234"/>
                  <a:pt x="3233547" y="5416094"/>
                </a:cubicBezTo>
                <a:cubicBezTo>
                  <a:pt x="2950654" y="5402954"/>
                  <a:pt x="2884354" y="5436103"/>
                  <a:pt x="2786634" y="5416094"/>
                </a:cubicBezTo>
                <a:cubicBezTo>
                  <a:pt x="2688914" y="5396085"/>
                  <a:pt x="2522958" y="5423232"/>
                  <a:pt x="2444877" y="5416094"/>
                </a:cubicBezTo>
                <a:cubicBezTo>
                  <a:pt x="2366796" y="5408956"/>
                  <a:pt x="2104768" y="5395479"/>
                  <a:pt x="1997964" y="5416094"/>
                </a:cubicBezTo>
                <a:cubicBezTo>
                  <a:pt x="1891160" y="5436709"/>
                  <a:pt x="1573016" y="5412376"/>
                  <a:pt x="1445895" y="5416094"/>
                </a:cubicBezTo>
                <a:cubicBezTo>
                  <a:pt x="1318774" y="5419812"/>
                  <a:pt x="986443" y="5400529"/>
                  <a:pt x="788670" y="5416094"/>
                </a:cubicBezTo>
                <a:cubicBezTo>
                  <a:pt x="590897" y="5431659"/>
                  <a:pt x="363709" y="5381266"/>
                  <a:pt x="0" y="5416094"/>
                </a:cubicBezTo>
                <a:cubicBezTo>
                  <a:pt x="-22973" y="5218643"/>
                  <a:pt x="-26699" y="5010779"/>
                  <a:pt x="0" y="4630760"/>
                </a:cubicBezTo>
                <a:cubicBezTo>
                  <a:pt x="26699" y="4250741"/>
                  <a:pt x="-15389" y="4196664"/>
                  <a:pt x="0" y="3953749"/>
                </a:cubicBezTo>
                <a:cubicBezTo>
                  <a:pt x="15389" y="3710834"/>
                  <a:pt x="468" y="3611311"/>
                  <a:pt x="0" y="3276737"/>
                </a:cubicBezTo>
                <a:cubicBezTo>
                  <a:pt x="-468" y="2942163"/>
                  <a:pt x="15360" y="2781998"/>
                  <a:pt x="0" y="2599725"/>
                </a:cubicBezTo>
                <a:cubicBezTo>
                  <a:pt x="-15360" y="2417452"/>
                  <a:pt x="14816" y="2100232"/>
                  <a:pt x="0" y="1922713"/>
                </a:cubicBezTo>
                <a:cubicBezTo>
                  <a:pt x="-14816" y="1745194"/>
                  <a:pt x="-24648" y="1604167"/>
                  <a:pt x="0" y="1299863"/>
                </a:cubicBezTo>
                <a:cubicBezTo>
                  <a:pt x="24648" y="995559"/>
                  <a:pt x="2182" y="279525"/>
                  <a:pt x="0" y="0"/>
                </a:cubicBezTo>
                <a:close/>
              </a:path>
            </a:pathLst>
          </a:custGeom>
          <a:noFill/>
          <a:ln w="4762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A white line on a black surface&#10;&#10;Description automatically generated">
            <a:extLst>
              <a:ext uri="{FF2B5EF4-FFF2-40B4-BE49-F238E27FC236}">
                <a16:creationId xmlns:a16="http://schemas.microsoft.com/office/drawing/2014/main" id="{748D0415-89D6-A971-9F30-B8C50636AF4A}"/>
              </a:ext>
            </a:extLst>
          </p:cNvPr>
          <p:cNvPicPr>
            <a:picLocks noGrp="1" noChangeAspect="1"/>
          </p:cNvPicPr>
          <p:nvPr>
            <p:ph idx="1"/>
          </p:nvPr>
        </p:nvPicPr>
        <p:blipFill>
          <a:blip r:embed="rId3"/>
          <a:stretch>
            <a:fillRect/>
          </a:stretch>
        </p:blipFill>
        <p:spPr>
          <a:xfrm>
            <a:off x="990600" y="2030638"/>
            <a:ext cx="10134600" cy="2736342"/>
          </a:xfrm>
          <a:prstGeom prst="rect">
            <a:avLst/>
          </a:prstGeom>
        </p:spPr>
      </p:pic>
    </p:spTree>
    <p:extLst>
      <p:ext uri="{BB962C8B-B14F-4D97-AF65-F5344CB8AC3E}">
        <p14:creationId xmlns:p14="http://schemas.microsoft.com/office/powerpoint/2010/main" val="345281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B082622D-AAF3-4897-8629-FC918530D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2" name="Rectangle 31">
            <a:extLst>
              <a:ext uri="{FF2B5EF4-FFF2-40B4-BE49-F238E27FC236}">
                <a16:creationId xmlns:a16="http://schemas.microsoft.com/office/drawing/2014/main" id="{A7457DD9-5A45-400A-AB4B-4B4EDECA25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365125"/>
            <a:ext cx="11167447" cy="2089317"/>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D4E342C-FA29-DB51-219F-E09F7EE1F4A1}"/>
              </a:ext>
            </a:extLst>
          </p:cNvPr>
          <p:cNvSpPr>
            <a:spLocks noGrp="1"/>
          </p:cNvSpPr>
          <p:nvPr>
            <p:ph type="title"/>
          </p:nvPr>
        </p:nvSpPr>
        <p:spPr>
          <a:xfrm>
            <a:off x="1046746" y="641850"/>
            <a:ext cx="3611880" cy="1535865"/>
          </a:xfrm>
        </p:spPr>
        <p:txBody>
          <a:bodyPr>
            <a:normAutofit/>
          </a:bodyPr>
          <a:lstStyle/>
          <a:p>
            <a:r>
              <a:rPr lang="en-GB" sz="3200">
                <a:ea typeface="Calibri Light"/>
                <a:cs typeface="Calibri Light"/>
              </a:rPr>
              <a:t>Lansing et al, 2005</a:t>
            </a:r>
            <a:endParaRPr lang="en-GB" sz="3200"/>
          </a:p>
        </p:txBody>
      </p:sp>
      <p:sp>
        <p:nvSpPr>
          <p:cNvPr id="33" name="Rectangle 32">
            <a:extLst>
              <a:ext uri="{FF2B5EF4-FFF2-40B4-BE49-F238E27FC236}">
                <a16:creationId xmlns:a16="http://schemas.microsoft.com/office/drawing/2014/main" id="{441CF7D6-A660-431A-B0BB-140A0D555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105773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4" name="Rectangle 33">
            <a:extLst>
              <a:ext uri="{FF2B5EF4-FFF2-40B4-BE49-F238E27FC236}">
                <a16:creationId xmlns:a16="http://schemas.microsoft.com/office/drawing/2014/main" id="{0570A85B-3810-4F95-97B0-CBF4CCDB38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3541" y="140063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Content Placeholder 3" descr="A close-up of a brain&#10;&#10;Description automatically generated">
            <a:extLst>
              <a:ext uri="{FF2B5EF4-FFF2-40B4-BE49-F238E27FC236}">
                <a16:creationId xmlns:a16="http://schemas.microsoft.com/office/drawing/2014/main" id="{CE81CE7E-24E8-FF12-DA48-B49E3F600C14}"/>
              </a:ext>
            </a:extLst>
          </p:cNvPr>
          <p:cNvPicPr>
            <a:picLocks noChangeAspect="1"/>
          </p:cNvPicPr>
          <p:nvPr/>
        </p:nvPicPr>
        <p:blipFill>
          <a:blip r:embed="rId3"/>
          <a:stretch>
            <a:fillRect/>
          </a:stretch>
        </p:blipFill>
        <p:spPr>
          <a:xfrm>
            <a:off x="2045835" y="2814753"/>
            <a:ext cx="3637188" cy="3679370"/>
          </a:xfrm>
          <a:prstGeom prst="rect">
            <a:avLst/>
          </a:prstGeom>
        </p:spPr>
      </p:pic>
      <p:pic>
        <p:nvPicPr>
          <p:cNvPr id="6" name="Picture 5" descr="A close-up of a microscope&#10;&#10;Description automatically generated">
            <a:extLst>
              <a:ext uri="{FF2B5EF4-FFF2-40B4-BE49-F238E27FC236}">
                <a16:creationId xmlns:a16="http://schemas.microsoft.com/office/drawing/2014/main" id="{6A6B16A8-4A91-AD44-14EC-CDA72E98C8DE}"/>
              </a:ext>
            </a:extLst>
          </p:cNvPr>
          <p:cNvPicPr>
            <a:picLocks noChangeAspect="1"/>
          </p:cNvPicPr>
          <p:nvPr/>
        </p:nvPicPr>
        <p:blipFill>
          <a:blip r:embed="rId4"/>
          <a:stretch>
            <a:fillRect/>
          </a:stretch>
        </p:blipFill>
        <p:spPr>
          <a:xfrm>
            <a:off x="6094640" y="2820081"/>
            <a:ext cx="3948791" cy="3667124"/>
          </a:xfrm>
          <a:prstGeom prst="rect">
            <a:avLst/>
          </a:prstGeom>
        </p:spPr>
      </p:pic>
    </p:spTree>
    <p:extLst>
      <p:ext uri="{BB962C8B-B14F-4D97-AF65-F5344CB8AC3E}">
        <p14:creationId xmlns:p14="http://schemas.microsoft.com/office/powerpoint/2010/main" val="2093785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B845358-BFF2-A8BC-82C7-F0E412675B4B}"/>
              </a:ext>
            </a:extLst>
          </p:cNvPr>
          <p:cNvSpPr>
            <a:spLocks noGrp="1"/>
          </p:cNvSpPr>
          <p:nvPr>
            <p:ph type="title"/>
          </p:nvPr>
        </p:nvSpPr>
        <p:spPr>
          <a:xfrm>
            <a:off x="1137971" y="1196412"/>
            <a:ext cx="2988234" cy="4465175"/>
          </a:xfrm>
        </p:spPr>
        <p:txBody>
          <a:bodyPr vert="horz" lIns="91440" tIns="45720" rIns="91440" bIns="45720" rtlCol="0" anchor="ctr">
            <a:noAutofit/>
          </a:bodyPr>
          <a:lstStyle/>
          <a:p>
            <a:pPr algn="r"/>
            <a:r>
              <a:rPr lang="en-GB" sz="2400">
                <a:ea typeface="Calibri Light"/>
                <a:cs typeface="Calibri Light"/>
              </a:rPr>
              <a:t>History taking</a:t>
            </a:r>
            <a:br>
              <a:rPr lang="en-GB" sz="2400">
                <a:ea typeface="Calibri Light"/>
                <a:cs typeface="Calibri Light"/>
              </a:rPr>
            </a:br>
            <a:br>
              <a:rPr lang="en-GB" sz="2400">
                <a:ea typeface="Calibri Light"/>
                <a:cs typeface="Calibri Light"/>
              </a:rPr>
            </a:br>
            <a:r>
              <a:rPr lang="en-GB" sz="2400">
                <a:ea typeface="Calibri Light"/>
                <a:cs typeface="Calibri Light"/>
              </a:rPr>
              <a:t>Preparation</a:t>
            </a:r>
            <a:br>
              <a:rPr lang="en-GB" sz="2400">
                <a:ea typeface="Calibri Light"/>
                <a:cs typeface="Calibri Light"/>
              </a:rPr>
            </a:br>
            <a:br>
              <a:rPr lang="en-GB" sz="2400">
                <a:ea typeface="Calibri Light"/>
                <a:cs typeface="Calibri Light"/>
              </a:rPr>
            </a:br>
            <a:r>
              <a:rPr lang="en-GB" sz="2400">
                <a:ea typeface="Calibri Light"/>
                <a:cs typeface="Calibri Light"/>
              </a:rPr>
              <a:t>Assessment</a:t>
            </a:r>
            <a:br>
              <a:rPr lang="en-GB" sz="2400">
                <a:ea typeface="Calibri Light"/>
                <a:cs typeface="Calibri Light"/>
              </a:rPr>
            </a:br>
            <a:br>
              <a:rPr lang="en-GB" sz="2400">
                <a:ea typeface="Calibri Light"/>
                <a:cs typeface="Calibri Light"/>
              </a:rPr>
            </a:br>
            <a:r>
              <a:rPr lang="en-GB" sz="2400">
                <a:ea typeface="Calibri Light"/>
                <a:cs typeface="Calibri Light"/>
              </a:rPr>
              <a:t>De-sensitisation</a:t>
            </a:r>
            <a:br>
              <a:rPr lang="en-GB" sz="2400">
                <a:ea typeface="Calibri Light"/>
                <a:cs typeface="Calibri Light"/>
              </a:rPr>
            </a:br>
            <a:br>
              <a:rPr lang="en-GB" sz="2400">
                <a:ea typeface="Calibri Light"/>
                <a:cs typeface="Calibri Light"/>
              </a:rPr>
            </a:br>
            <a:r>
              <a:rPr lang="en-GB" sz="2400">
                <a:ea typeface="Calibri Light"/>
                <a:cs typeface="Calibri Light"/>
              </a:rPr>
              <a:t>Installation</a:t>
            </a:r>
            <a:br>
              <a:rPr lang="en-GB" sz="2400">
                <a:ea typeface="Calibri Light"/>
                <a:cs typeface="Calibri Light"/>
              </a:rPr>
            </a:br>
            <a:br>
              <a:rPr lang="en-GB" sz="2400">
                <a:ea typeface="Calibri Light"/>
                <a:cs typeface="Calibri Light"/>
              </a:rPr>
            </a:br>
            <a:r>
              <a:rPr lang="en-GB" sz="2400">
                <a:ea typeface="Calibri Light"/>
                <a:cs typeface="Calibri Light"/>
              </a:rPr>
              <a:t>Body Scan</a:t>
            </a:r>
            <a:br>
              <a:rPr lang="en-GB" sz="2400">
                <a:ea typeface="Calibri Light"/>
                <a:cs typeface="Calibri Light"/>
              </a:rPr>
            </a:br>
            <a:br>
              <a:rPr lang="en-GB" sz="2400">
                <a:ea typeface="Calibri Light"/>
                <a:cs typeface="Calibri Light"/>
              </a:rPr>
            </a:br>
            <a:r>
              <a:rPr lang="en-GB" sz="2400">
                <a:ea typeface="Calibri Light"/>
                <a:cs typeface="Calibri Light"/>
              </a:rPr>
              <a:t>Closure</a:t>
            </a:r>
            <a:br>
              <a:rPr lang="en-GB" sz="2400">
                <a:ea typeface="Calibri Light"/>
                <a:cs typeface="Calibri Light"/>
              </a:rPr>
            </a:br>
            <a:br>
              <a:rPr lang="en-GB" sz="2400">
                <a:ea typeface="Calibri Light"/>
                <a:cs typeface="Calibri Light"/>
              </a:rPr>
            </a:br>
            <a:r>
              <a:rPr lang="en-GB" sz="2400">
                <a:ea typeface="Calibri Light"/>
                <a:cs typeface="Calibri Light"/>
              </a:rPr>
              <a:t>Re-evaluation</a:t>
            </a:r>
            <a:endParaRPr lang="en-US" sz="2400">
              <a:ea typeface="Calibri Light" panose="020F0302020204030204"/>
              <a:cs typeface="Calibri Light" panose="020F0302020204030204"/>
            </a:endParaRPr>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6760F75-54AF-B626-B707-BCA4D43CB6FC}"/>
              </a:ext>
            </a:extLst>
          </p:cNvPr>
          <p:cNvSpPr>
            <a:spLocks noGrp="1"/>
          </p:cNvSpPr>
          <p:nvPr>
            <p:ph idx="1"/>
          </p:nvPr>
        </p:nvSpPr>
        <p:spPr>
          <a:xfrm>
            <a:off x="5255260" y="1648870"/>
            <a:ext cx="4702848" cy="3560260"/>
          </a:xfrm>
        </p:spPr>
        <p:txBody>
          <a:bodyPr vert="horz" lIns="91440" tIns="45720" rIns="91440" bIns="45720" rtlCol="0" anchor="ctr">
            <a:normAutofit/>
          </a:bodyPr>
          <a:lstStyle/>
          <a:p>
            <a:pPr marL="0" indent="0">
              <a:buNone/>
            </a:pPr>
            <a:r>
              <a:rPr lang="en-GB" sz="6000">
                <a:ea typeface="Calibri"/>
                <a:cs typeface="Calibri"/>
              </a:rPr>
              <a:t>The 8 phases</a:t>
            </a:r>
            <a:endParaRPr lang="en-US" sz="6000">
              <a:ea typeface="Calibri" panose="020F0502020204030204"/>
              <a:cs typeface="Calibri" panose="020F0502020204030204"/>
            </a:endParaRPr>
          </a:p>
        </p:txBody>
      </p:sp>
    </p:spTree>
    <p:extLst>
      <p:ext uri="{BB962C8B-B14F-4D97-AF65-F5344CB8AC3E}">
        <p14:creationId xmlns:p14="http://schemas.microsoft.com/office/powerpoint/2010/main" val="829427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19983D-E2A9-59FC-310D-F35FFCCF5D20}"/>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6100" kern="1200">
                <a:solidFill>
                  <a:schemeClr val="tx1"/>
                </a:solidFill>
                <a:latin typeface="+mj-lt"/>
                <a:ea typeface="+mj-ea"/>
                <a:cs typeface="+mj-cs"/>
              </a:rPr>
              <a:t>Standard protocol...</a:t>
            </a:r>
          </a:p>
        </p:txBody>
      </p:sp>
      <p:sp>
        <p:nvSpPr>
          <p:cNvPr id="136"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2" name="Content Placeholder 2">
            <a:extLst>
              <a:ext uri="{FF2B5EF4-FFF2-40B4-BE49-F238E27FC236}">
                <a16:creationId xmlns:a16="http://schemas.microsoft.com/office/drawing/2014/main" id="{82FAC3D5-9FCD-ED8A-ECB1-C8DCC5A84018}"/>
              </a:ext>
            </a:extLst>
          </p:cNvPr>
          <p:cNvGraphicFramePr>
            <a:graphicFrameLocks noGrp="1"/>
          </p:cNvGraphicFramePr>
          <p:nvPr>
            <p:ph idx="1"/>
            <p:extLst>
              <p:ext uri="{D42A27DB-BD31-4B8C-83A1-F6EECF244321}">
                <p14:modId xmlns:p14="http://schemas.microsoft.com/office/powerpoint/2010/main" val="99910577"/>
              </p:ext>
            </p:extLst>
          </p:nvPr>
        </p:nvGraphicFramePr>
        <p:xfrm>
          <a:off x="4539197" y="1212547"/>
          <a:ext cx="6438552" cy="45883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412984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72d389c8-9e83-492c-962f-326c31c16c6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D264E419AD3D749AF8D7C016C84E681" ma:contentTypeVersion="11" ma:contentTypeDescription="Create a new document." ma:contentTypeScope="" ma:versionID="04d527170ea5b87e5a282661dbf38ab3">
  <xsd:schema xmlns:xsd="http://www.w3.org/2001/XMLSchema" xmlns:xs="http://www.w3.org/2001/XMLSchema" xmlns:p="http://schemas.microsoft.com/office/2006/metadata/properties" xmlns:ns3="72d389c8-9e83-492c-962f-326c31c16c6e" xmlns:ns4="6a8f8ef4-72e0-4e62-9470-0426058cf2ec" targetNamespace="http://schemas.microsoft.com/office/2006/metadata/properties" ma:root="true" ma:fieldsID="a9795a52945e8e5be4a23588bd4e9c3c" ns3:_="" ns4:_="">
    <xsd:import namespace="72d389c8-9e83-492c-962f-326c31c16c6e"/>
    <xsd:import namespace="6a8f8ef4-72e0-4e62-9470-0426058cf2ec"/>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_activity" minOccurs="0"/>
                <xsd:element ref="ns3:MediaServiceDateTaken" minOccurs="0"/>
                <xsd:element ref="ns3:MediaServiceObjectDetectorVersions" minOccurs="0"/>
                <xsd:element ref="ns3:MediaServiceAutoTags" minOccurs="0"/>
                <xsd:element ref="ns3:MediaLengthInSecond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d389c8-9e83-492c-962f-326c31c16c6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3" nillable="true" ma:displayName="_activity" ma:hidden="true" ma:internalName="_activity">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SearchProperties" ma:index="1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a8f8ef4-72e0-4e62-9470-0426058cf2e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3FF6C8-A010-4693-A10E-DA18C5D64CC4}">
  <ds:schemaRefs>
    <ds:schemaRef ds:uri="6a8f8ef4-72e0-4e62-9470-0426058cf2ec"/>
    <ds:schemaRef ds:uri="72d389c8-9e83-492c-962f-326c31c16c6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A67BF58-8F1E-43FA-BCC0-58790ECF7F5D}">
  <ds:schemaRefs>
    <ds:schemaRef ds:uri="6a8f8ef4-72e0-4e62-9470-0426058cf2ec"/>
    <ds:schemaRef ds:uri="72d389c8-9e83-492c-962f-326c31c16c6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9B3471D-4B71-4218-990E-FB71B0C384D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1528</Words>
  <Application>Microsoft Office PowerPoint</Application>
  <PresentationFormat>Widescreen</PresentationFormat>
  <Paragraphs>161</Paragraphs>
  <Slides>15</Slides>
  <Notes>12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15</vt:i4>
      </vt:variant>
    </vt:vector>
  </HeadingPairs>
  <TitlesOfParts>
    <vt:vector size="23" baseType="lpstr">
      <vt:lpstr>Arial</vt:lpstr>
      <vt:lpstr>Arial,Sans-Serif</vt:lpstr>
      <vt:lpstr>Calibri</vt:lpstr>
      <vt:lpstr>Calibri Light</vt:lpstr>
      <vt:lpstr>Courier New</vt:lpstr>
      <vt:lpstr>Wingdings</vt:lpstr>
      <vt:lpstr>office theme</vt:lpstr>
      <vt:lpstr>Office Theme</vt:lpstr>
      <vt:lpstr>Complex trauma and EMDR</vt:lpstr>
      <vt:lpstr>Definition of Trauma...</vt:lpstr>
      <vt:lpstr>C-PTSD: Who are we talking about?</vt:lpstr>
      <vt:lpstr>EMDR</vt:lpstr>
      <vt:lpstr>Adaptive Information Processing (AIP) model</vt:lpstr>
      <vt:lpstr>PowerPoint Presentation</vt:lpstr>
      <vt:lpstr>Lansing et al, 2005</vt:lpstr>
      <vt:lpstr>History taking  Preparation  Assessment  De-sensitisation  Installation  Body Scan  Closure  Re-evaluation</vt:lpstr>
      <vt:lpstr>Standard protocol...</vt:lpstr>
      <vt:lpstr>Bi-lateral Stimulation (BLS)</vt:lpstr>
      <vt:lpstr>Perspective Shift</vt:lpstr>
      <vt:lpstr>PowerPoint Presentation</vt:lpstr>
      <vt:lpstr>To conclude</vt:lpstr>
      <vt:lpstr>To conclude...</vt:lpstr>
      <vt:lpstr>Reflections and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Annette Leponis (CTM UHB - WHSSC)</dc:creator>
  <cp:lastModifiedBy>Annette Leponis (NHS Wales Joint Commissioning Committee)</cp:lastModifiedBy>
  <cp:revision>42</cp:revision>
  <dcterms:created xsi:type="dcterms:W3CDTF">2022-05-25T11:14:56Z</dcterms:created>
  <dcterms:modified xsi:type="dcterms:W3CDTF">2025-04-29T14:46:05Z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0x010100ED264E419AD3D749AF8D7C016C84E681</vt:lpwstr>
  </property>
</Properties>
</file>