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9"/>
  </p:notesMasterIdLst>
  <p:sldIdLst>
    <p:sldId id="257" r:id="rId3"/>
    <p:sldId id="263" r:id="rId4"/>
    <p:sldId id="262" r:id="rId5"/>
    <p:sldId id="265" r:id="rId6"/>
    <p:sldId id="260" r:id="rId7"/>
    <p:sldId id="275" r:id="rId8"/>
    <p:sldId id="279" r:id="rId9"/>
    <p:sldId id="283" r:id="rId10"/>
    <p:sldId id="278" r:id="rId11"/>
    <p:sldId id="276" r:id="rId12"/>
    <p:sldId id="280" r:id="rId13"/>
    <p:sldId id="261" r:id="rId14"/>
    <p:sldId id="281" r:id="rId15"/>
    <p:sldId id="264" r:id="rId16"/>
    <p:sldId id="266" r:id="rId17"/>
    <p:sldId id="28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94740D-C18F-497A-8F61-C53E6A813301}" v="141" dt="2025-04-28T11:18:10.0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2242" autoAdjust="0"/>
  </p:normalViewPr>
  <p:slideViewPr>
    <p:cSldViewPr snapToGrid="0">
      <p:cViewPr varScale="1">
        <p:scale>
          <a:sx n="83" d="100"/>
          <a:sy n="83" d="100"/>
        </p:scale>
        <p:origin x="16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ssica Matthews (Hywel Dda UHB - Local Recovery College/Peer Support/Lived Experience Lead)" userId="64ec9f99-b6ce-4e67-abdd-00a187f2cb3a" providerId="ADAL" clId="{2F94740D-C18F-497A-8F61-C53E6A813301}"/>
    <pc:docChg chg="custSel addSld modSld sldOrd">
      <pc:chgData name="Jessica Matthews (Hywel Dda UHB - Local Recovery College/Peer Support/Lived Experience Lead)" userId="64ec9f99-b6ce-4e67-abdd-00a187f2cb3a" providerId="ADAL" clId="{2F94740D-C18F-497A-8F61-C53E6A813301}" dt="2025-04-28T11:18:42.544" v="1993" actId="20577"/>
      <pc:docMkLst>
        <pc:docMk/>
      </pc:docMkLst>
      <pc:sldChg chg="modNotesTx">
        <pc:chgData name="Jessica Matthews (Hywel Dda UHB - Local Recovery College/Peer Support/Lived Experience Lead)" userId="64ec9f99-b6ce-4e67-abdd-00a187f2cb3a" providerId="ADAL" clId="{2F94740D-C18F-497A-8F61-C53E6A813301}" dt="2025-04-28T08:49:42.611" v="493" actId="20577"/>
        <pc:sldMkLst>
          <pc:docMk/>
          <pc:sldMk cId="2259308896" sldId="257"/>
        </pc:sldMkLst>
      </pc:sldChg>
      <pc:sldChg chg="ord">
        <pc:chgData name="Jessica Matthews (Hywel Dda UHB - Local Recovery College/Peer Support/Lived Experience Lead)" userId="64ec9f99-b6ce-4e67-abdd-00a187f2cb3a" providerId="ADAL" clId="{2F94740D-C18F-497A-8F61-C53E6A813301}" dt="2025-04-28T08:52:51.853" v="681"/>
        <pc:sldMkLst>
          <pc:docMk/>
          <pc:sldMk cId="4212917468" sldId="260"/>
        </pc:sldMkLst>
      </pc:sldChg>
      <pc:sldChg chg="modNotesTx">
        <pc:chgData name="Jessica Matthews (Hywel Dda UHB - Local Recovery College/Peer Support/Lived Experience Lead)" userId="64ec9f99-b6ce-4e67-abdd-00a187f2cb3a" providerId="ADAL" clId="{2F94740D-C18F-497A-8F61-C53E6A813301}" dt="2025-04-28T11:18:42.544" v="1993" actId="20577"/>
        <pc:sldMkLst>
          <pc:docMk/>
          <pc:sldMk cId="1527386939" sldId="261"/>
        </pc:sldMkLst>
      </pc:sldChg>
      <pc:sldChg chg="modNotesTx">
        <pc:chgData name="Jessica Matthews (Hywel Dda UHB - Local Recovery College/Peer Support/Lived Experience Lead)" userId="64ec9f99-b6ce-4e67-abdd-00a187f2cb3a" providerId="ADAL" clId="{2F94740D-C18F-497A-8F61-C53E6A813301}" dt="2025-04-28T08:50:48.155" v="675" actId="20577"/>
        <pc:sldMkLst>
          <pc:docMk/>
          <pc:sldMk cId="2383712551" sldId="263"/>
        </pc:sldMkLst>
      </pc:sldChg>
      <pc:sldChg chg="modSp mod">
        <pc:chgData name="Jessica Matthews (Hywel Dda UHB - Local Recovery College/Peer Support/Lived Experience Lead)" userId="64ec9f99-b6ce-4e67-abdd-00a187f2cb3a" providerId="ADAL" clId="{2F94740D-C18F-497A-8F61-C53E6A813301}" dt="2025-04-24T09:44:59.520" v="212" actId="403"/>
        <pc:sldMkLst>
          <pc:docMk/>
          <pc:sldMk cId="2721508595" sldId="266"/>
        </pc:sldMkLst>
        <pc:spChg chg="mod">
          <ac:chgData name="Jessica Matthews (Hywel Dda UHB - Local Recovery College/Peer Support/Lived Experience Lead)" userId="64ec9f99-b6ce-4e67-abdd-00a187f2cb3a" providerId="ADAL" clId="{2F94740D-C18F-497A-8F61-C53E6A813301}" dt="2025-04-24T09:44:59.520" v="212" actId="403"/>
          <ac:spMkLst>
            <pc:docMk/>
            <pc:sldMk cId="2721508595" sldId="266"/>
            <ac:spMk id="12" creationId="{111EC532-11FE-5801-8BBF-6A345F984220}"/>
          </ac:spMkLst>
        </pc:spChg>
      </pc:sldChg>
      <pc:sldChg chg="modNotesTx">
        <pc:chgData name="Jessica Matthews (Hywel Dda UHB - Local Recovery College/Peer Support/Lived Experience Lead)" userId="64ec9f99-b6ce-4e67-abdd-00a187f2cb3a" providerId="ADAL" clId="{2F94740D-C18F-497A-8F61-C53E6A813301}" dt="2025-04-28T08:52:36.895" v="679" actId="113"/>
        <pc:sldMkLst>
          <pc:docMk/>
          <pc:sldMk cId="926184573" sldId="275"/>
        </pc:sldMkLst>
      </pc:sldChg>
      <pc:sldChg chg="modNotesTx">
        <pc:chgData name="Jessica Matthews (Hywel Dda UHB - Local Recovery College/Peer Support/Lived Experience Lead)" userId="64ec9f99-b6ce-4e67-abdd-00a187f2cb3a" providerId="ADAL" clId="{2F94740D-C18F-497A-8F61-C53E6A813301}" dt="2025-04-28T11:17:16.022" v="1964" actId="12"/>
        <pc:sldMkLst>
          <pc:docMk/>
          <pc:sldMk cId="2876355911" sldId="276"/>
        </pc:sldMkLst>
      </pc:sldChg>
      <pc:sldChg chg="modNotesTx">
        <pc:chgData name="Jessica Matthews (Hywel Dda UHB - Local Recovery College/Peer Support/Lived Experience Lead)" userId="64ec9f99-b6ce-4e67-abdd-00a187f2cb3a" providerId="ADAL" clId="{2F94740D-C18F-497A-8F61-C53E6A813301}" dt="2025-04-28T08:54:35.334" v="1065" actId="12"/>
        <pc:sldMkLst>
          <pc:docMk/>
          <pc:sldMk cId="2005361603" sldId="278"/>
        </pc:sldMkLst>
      </pc:sldChg>
      <pc:sldChg chg="addSp delSp modSp mod modClrScheme chgLayout modNotesTx">
        <pc:chgData name="Jessica Matthews (Hywel Dda UHB - Local Recovery College/Peer Support/Lived Experience Lead)" userId="64ec9f99-b6ce-4e67-abdd-00a187f2cb3a" providerId="ADAL" clId="{2F94740D-C18F-497A-8F61-C53E6A813301}" dt="2025-04-28T09:56:07.568" v="1346" actId="20577"/>
        <pc:sldMkLst>
          <pc:docMk/>
          <pc:sldMk cId="3532344888" sldId="279"/>
        </pc:sldMkLst>
        <pc:spChg chg="mod">
          <ac:chgData name="Jessica Matthews (Hywel Dda UHB - Local Recovery College/Peer Support/Lived Experience Lead)" userId="64ec9f99-b6ce-4e67-abdd-00a187f2cb3a" providerId="ADAL" clId="{2F94740D-C18F-497A-8F61-C53E6A813301}" dt="2025-04-28T09:54:30.898" v="1119" actId="20577"/>
          <ac:spMkLst>
            <pc:docMk/>
            <pc:sldMk cId="3532344888" sldId="279"/>
            <ac:spMk id="2" creationId="{93702756-A185-D8FE-9704-FA1446DA4923}"/>
          </ac:spMkLst>
        </pc:spChg>
        <pc:spChg chg="del mod">
          <ac:chgData name="Jessica Matthews (Hywel Dda UHB - Local Recovery College/Peer Support/Lived Experience Lead)" userId="64ec9f99-b6ce-4e67-abdd-00a187f2cb3a" providerId="ADAL" clId="{2F94740D-C18F-497A-8F61-C53E6A813301}" dt="2025-04-23T09:56:40.165" v="34"/>
          <ac:spMkLst>
            <pc:docMk/>
            <pc:sldMk cId="3532344888" sldId="279"/>
            <ac:spMk id="3" creationId="{DC509A03-7000-1C3B-3A57-2C7B681D6D0C}"/>
          </ac:spMkLst>
        </pc:spChg>
        <pc:spChg chg="del mod">
          <ac:chgData name="Jessica Matthews (Hywel Dda UHB - Local Recovery College/Peer Support/Lived Experience Lead)" userId="64ec9f99-b6ce-4e67-abdd-00a187f2cb3a" providerId="ADAL" clId="{2F94740D-C18F-497A-8F61-C53E6A813301}" dt="2025-04-23T09:57:31.507" v="43" actId="478"/>
          <ac:spMkLst>
            <pc:docMk/>
            <pc:sldMk cId="3532344888" sldId="279"/>
            <ac:spMk id="4" creationId="{8AFC9ECC-F726-BE32-9514-A66A41455F5A}"/>
          </ac:spMkLst>
        </pc:spChg>
        <pc:spChg chg="del mod">
          <ac:chgData name="Jessica Matthews (Hywel Dda UHB - Local Recovery College/Peer Support/Lived Experience Lead)" userId="64ec9f99-b6ce-4e67-abdd-00a187f2cb3a" providerId="ADAL" clId="{2F94740D-C18F-497A-8F61-C53E6A813301}" dt="2025-04-23T09:57:34.116" v="44" actId="478"/>
          <ac:spMkLst>
            <pc:docMk/>
            <pc:sldMk cId="3532344888" sldId="279"/>
            <ac:spMk id="5" creationId="{D5521D97-9F29-D69B-F1AF-A2D4AE3CD23E}"/>
          </ac:spMkLst>
        </pc:spChg>
        <pc:spChg chg="mod">
          <ac:chgData name="Jessica Matthews (Hywel Dda UHB - Local Recovery College/Peer Support/Lived Experience Lead)" userId="64ec9f99-b6ce-4e67-abdd-00a187f2cb3a" providerId="ADAL" clId="{2F94740D-C18F-497A-8F61-C53E6A813301}" dt="2025-04-23T09:56:55.322" v="37" actId="26606"/>
          <ac:spMkLst>
            <pc:docMk/>
            <pc:sldMk cId="3532344888" sldId="279"/>
            <ac:spMk id="6" creationId="{9B68AFE6-F5A4-BB98-4990-3F9FEC026CD9}"/>
          </ac:spMkLst>
        </pc:spChg>
        <pc:spChg chg="add del mod">
          <ac:chgData name="Jessica Matthews (Hywel Dda UHB - Local Recovery College/Peer Support/Lived Experience Lead)" userId="64ec9f99-b6ce-4e67-abdd-00a187f2cb3a" providerId="ADAL" clId="{2F94740D-C18F-497A-8F61-C53E6A813301}" dt="2025-04-23T09:58:07.520" v="45" actId="1032"/>
          <ac:spMkLst>
            <pc:docMk/>
            <pc:sldMk cId="3532344888" sldId="279"/>
            <ac:spMk id="9" creationId="{6C10AD94-8ED7-B122-6C5C-FF5F4F9958F0}"/>
          </ac:spMkLst>
        </pc:spChg>
        <pc:graphicFrameChg chg="add mod modGraphic">
          <ac:chgData name="Jessica Matthews (Hywel Dda UHB - Local Recovery College/Peer Support/Lived Experience Lead)" userId="64ec9f99-b6ce-4e67-abdd-00a187f2cb3a" providerId="ADAL" clId="{2F94740D-C18F-497A-8F61-C53E6A813301}" dt="2025-04-23T10:00:51.446" v="176" actId="113"/>
          <ac:graphicFrameMkLst>
            <pc:docMk/>
            <pc:sldMk cId="3532344888" sldId="279"/>
            <ac:graphicFrameMk id="10" creationId="{7873989B-2C7E-C1BB-9F7B-95ADD7E99716}"/>
          </ac:graphicFrameMkLst>
        </pc:graphicFrameChg>
        <pc:picChg chg="add del mod">
          <ac:chgData name="Jessica Matthews (Hywel Dda UHB - Local Recovery College/Peer Support/Lived Experience Lead)" userId="64ec9f99-b6ce-4e67-abdd-00a187f2cb3a" providerId="ADAL" clId="{2F94740D-C18F-497A-8F61-C53E6A813301}" dt="2025-04-23T09:56:59.648" v="40" actId="478"/>
          <ac:picMkLst>
            <pc:docMk/>
            <pc:sldMk cId="3532344888" sldId="279"/>
            <ac:picMk id="7" creationId="{73D87BBD-DC91-9BE0-CE6C-A65C358C5208}"/>
          </ac:picMkLst>
        </pc:picChg>
      </pc:sldChg>
      <pc:sldChg chg="add modNotesTx">
        <pc:chgData name="Jessica Matthews (Hywel Dda UHB - Local Recovery College/Peer Support/Lived Experience Lead)" userId="64ec9f99-b6ce-4e67-abdd-00a187f2cb3a" providerId="ADAL" clId="{2F94740D-C18F-497A-8F61-C53E6A813301}" dt="2025-04-28T11:18:37.351" v="1990" actId="20577"/>
        <pc:sldMkLst>
          <pc:docMk/>
          <pc:sldMk cId="4105454264" sldId="280"/>
        </pc:sldMkLst>
      </pc:sldChg>
      <pc:sldChg chg="modSp mod">
        <pc:chgData name="Jessica Matthews (Hywel Dda UHB - Local Recovery College/Peer Support/Lived Experience Lead)" userId="64ec9f99-b6ce-4e67-abdd-00a187f2cb3a" providerId="ADAL" clId="{2F94740D-C18F-497A-8F61-C53E6A813301}" dt="2025-04-23T11:56:33.144" v="194" actId="20577"/>
        <pc:sldMkLst>
          <pc:docMk/>
          <pc:sldMk cId="1687631369" sldId="282"/>
        </pc:sldMkLst>
        <pc:spChg chg="mod">
          <ac:chgData name="Jessica Matthews (Hywel Dda UHB - Local Recovery College/Peer Support/Lived Experience Lead)" userId="64ec9f99-b6ce-4e67-abdd-00a187f2cb3a" providerId="ADAL" clId="{2F94740D-C18F-497A-8F61-C53E6A813301}" dt="2025-04-23T11:56:33.144" v="194" actId="20577"/>
          <ac:spMkLst>
            <pc:docMk/>
            <pc:sldMk cId="1687631369" sldId="282"/>
            <ac:spMk id="2" creationId="{69FAE308-3076-43DB-B834-DA0B0AE19AF9}"/>
          </ac:spMkLst>
        </pc:spChg>
      </pc:sldChg>
      <pc:sldChg chg="addSp delSp modSp new mod">
        <pc:chgData name="Jessica Matthews (Hywel Dda UHB - Local Recovery College/Peer Support/Lived Experience Lead)" userId="64ec9f99-b6ce-4e67-abdd-00a187f2cb3a" providerId="ADAL" clId="{2F94740D-C18F-497A-8F61-C53E6A813301}" dt="2025-04-28T10:36:23.377" v="1824" actId="20577"/>
        <pc:sldMkLst>
          <pc:docMk/>
          <pc:sldMk cId="993813048" sldId="283"/>
        </pc:sldMkLst>
        <pc:spChg chg="mod">
          <ac:chgData name="Jessica Matthews (Hywel Dda UHB - Local Recovery College/Peer Support/Lived Experience Lead)" userId="64ec9f99-b6ce-4e67-abdd-00a187f2cb3a" providerId="ADAL" clId="{2F94740D-C18F-497A-8F61-C53E6A813301}" dt="2025-04-28T10:36:23.377" v="1824" actId="20577"/>
          <ac:spMkLst>
            <pc:docMk/>
            <pc:sldMk cId="993813048" sldId="283"/>
            <ac:spMk id="2" creationId="{A56D492F-B96A-DB4A-EDF3-FD5E48294F02}"/>
          </ac:spMkLst>
        </pc:spChg>
        <pc:spChg chg="del">
          <ac:chgData name="Jessica Matthews (Hywel Dda UHB - Local Recovery College/Peer Support/Lived Experience Lead)" userId="64ec9f99-b6ce-4e67-abdd-00a187f2cb3a" providerId="ADAL" clId="{2F94740D-C18F-497A-8F61-C53E6A813301}" dt="2025-04-28T09:56:37.026" v="1348" actId="3680"/>
          <ac:spMkLst>
            <pc:docMk/>
            <pc:sldMk cId="993813048" sldId="283"/>
            <ac:spMk id="3" creationId="{718DC2E0-ABC6-7690-CE93-F819D0132E8C}"/>
          </ac:spMkLst>
        </pc:spChg>
        <pc:spChg chg="del">
          <ac:chgData name="Jessica Matthews (Hywel Dda UHB - Local Recovery College/Peer Support/Lived Experience Lead)" userId="64ec9f99-b6ce-4e67-abdd-00a187f2cb3a" providerId="ADAL" clId="{2F94740D-C18F-497A-8F61-C53E6A813301}" dt="2025-04-28T10:36:03.968" v="1801" actId="478"/>
          <ac:spMkLst>
            <pc:docMk/>
            <pc:sldMk cId="993813048" sldId="283"/>
            <ac:spMk id="4" creationId="{FAC35D77-7A6E-5882-86C7-BDF9B322B583}"/>
          </ac:spMkLst>
        </pc:spChg>
        <pc:spChg chg="del">
          <ac:chgData name="Jessica Matthews (Hywel Dda UHB - Local Recovery College/Peer Support/Lived Experience Lead)" userId="64ec9f99-b6ce-4e67-abdd-00a187f2cb3a" providerId="ADAL" clId="{2F94740D-C18F-497A-8F61-C53E6A813301}" dt="2025-04-28T10:36:05.814" v="1802" actId="478"/>
          <ac:spMkLst>
            <pc:docMk/>
            <pc:sldMk cId="993813048" sldId="283"/>
            <ac:spMk id="5" creationId="{6A610575-869B-406C-C02C-2E34BF1334EC}"/>
          </ac:spMkLst>
        </pc:spChg>
        <pc:spChg chg="add del mod">
          <ac:chgData name="Jessica Matthews (Hywel Dda UHB - Local Recovery College/Peer Support/Lived Experience Lead)" userId="64ec9f99-b6ce-4e67-abdd-00a187f2cb3a" providerId="ADAL" clId="{2F94740D-C18F-497A-8F61-C53E6A813301}" dt="2025-04-28T09:57:08.780" v="1374" actId="3680"/>
          <ac:spMkLst>
            <pc:docMk/>
            <pc:sldMk cId="993813048" sldId="283"/>
            <ac:spMk id="9" creationId="{AAE9D8A8-591C-6A98-5683-119A2EBFC74C}"/>
          </ac:spMkLst>
        </pc:spChg>
        <pc:graphicFrameChg chg="add del mod ord modGraphic">
          <ac:chgData name="Jessica Matthews (Hywel Dda UHB - Local Recovery College/Peer Support/Lived Experience Lead)" userId="64ec9f99-b6ce-4e67-abdd-00a187f2cb3a" providerId="ADAL" clId="{2F94740D-C18F-497A-8F61-C53E6A813301}" dt="2025-04-28T09:57:04.177" v="1373" actId="478"/>
          <ac:graphicFrameMkLst>
            <pc:docMk/>
            <pc:sldMk cId="993813048" sldId="283"/>
            <ac:graphicFrameMk id="7" creationId="{3D8A5FDF-7317-D458-ABA4-AEF753D548E8}"/>
          </ac:graphicFrameMkLst>
        </pc:graphicFrameChg>
        <pc:graphicFrameChg chg="add mod ord modGraphic">
          <ac:chgData name="Jessica Matthews (Hywel Dda UHB - Local Recovery College/Peer Support/Lived Experience Lead)" userId="64ec9f99-b6ce-4e67-abdd-00a187f2cb3a" providerId="ADAL" clId="{2F94740D-C18F-497A-8F61-C53E6A813301}" dt="2025-04-28T10:36:13.550" v="1805" actId="1076"/>
          <ac:graphicFrameMkLst>
            <pc:docMk/>
            <pc:sldMk cId="993813048" sldId="283"/>
            <ac:graphicFrameMk id="10" creationId="{0C81FE71-A6F4-6567-7DD1-CC63BD30A6ED}"/>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FC745E-B9E5-4E6F-8764-CE07F2D81430}" type="doc">
      <dgm:prSet loTypeId="urn:microsoft.com/office/officeart/2005/8/layout/default" loCatId="list" qsTypeId="urn:microsoft.com/office/officeart/2005/8/quickstyle/simple1" qsCatId="simple" csTypeId="urn:microsoft.com/office/officeart/2005/8/colors/colorful1" csCatId="colorful" phldr="1"/>
      <dgm:spPr>
        <a:scene3d>
          <a:camera prst="orthographicFront">
            <a:rot lat="0" lon="0" rev="0"/>
          </a:camera>
          <a:lightRig rig="soft" dir="t">
            <a:rot lat="0" lon="0" rev="0"/>
          </a:lightRig>
        </a:scene3d>
      </dgm:spPr>
      <dgm:t>
        <a:bodyPr/>
        <a:lstStyle/>
        <a:p>
          <a:endParaRPr lang="en-GB"/>
        </a:p>
      </dgm:t>
    </dgm:pt>
    <dgm:pt modelId="{DB23A8AA-FE40-4F6C-8384-DA01AE4EAC34}">
      <dgm:prSet phldrT="[Tex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b="1" dirty="0"/>
            <a:t>No harm approach</a:t>
          </a:r>
        </a:p>
      </dgm:t>
    </dgm:pt>
    <dgm:pt modelId="{6EC512C1-ED97-45C1-A83E-1D722C472FB9}" type="parTrans" cxnId="{CE2F4103-7CF0-431C-A868-A5A9C1FEF27B}">
      <dgm:prSet/>
      <dgm:spPr/>
      <dgm:t>
        <a:bodyPr/>
        <a:lstStyle/>
        <a:p>
          <a:endParaRPr lang="en-GB"/>
        </a:p>
      </dgm:t>
    </dgm:pt>
    <dgm:pt modelId="{8948F89A-29E2-4460-812B-10205381DEDE}" type="sibTrans" cxnId="{CE2F4103-7CF0-431C-A868-A5A9C1FEF27B}">
      <dgm:prSet/>
      <dgm:spPr/>
      <dgm:t>
        <a:bodyPr/>
        <a:lstStyle/>
        <a:p>
          <a:endParaRPr lang="en-GB"/>
        </a:p>
      </dgm:t>
    </dgm:pt>
    <dgm:pt modelId="{E8A40281-8246-4A9E-92D6-643C5485FDA6}">
      <dgm:prSet phldrT="[Tex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b="1" dirty="0"/>
            <a:t>Person-centred</a:t>
          </a:r>
        </a:p>
      </dgm:t>
    </dgm:pt>
    <dgm:pt modelId="{C45930C9-8A10-4DE1-AED3-9C7C23A86D9D}" type="parTrans" cxnId="{FC1056EA-3543-4F52-97B2-9BB034B85BAF}">
      <dgm:prSet/>
      <dgm:spPr/>
      <dgm:t>
        <a:bodyPr/>
        <a:lstStyle/>
        <a:p>
          <a:endParaRPr lang="en-GB"/>
        </a:p>
      </dgm:t>
    </dgm:pt>
    <dgm:pt modelId="{4390AB65-63EF-436B-99E7-A4AFFDCC5DC1}" type="sibTrans" cxnId="{FC1056EA-3543-4F52-97B2-9BB034B85BAF}">
      <dgm:prSet/>
      <dgm:spPr/>
      <dgm:t>
        <a:bodyPr/>
        <a:lstStyle/>
        <a:p>
          <a:endParaRPr lang="en-GB"/>
        </a:p>
      </dgm:t>
    </dgm:pt>
    <dgm:pt modelId="{8AD2F345-F7F1-42F6-AA74-30AF44C27173}">
      <dgm:prSet phldrT="[Tex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b="1" dirty="0"/>
            <a:t>Relationship focused </a:t>
          </a:r>
        </a:p>
      </dgm:t>
    </dgm:pt>
    <dgm:pt modelId="{4D3A3403-E34F-4508-A3BA-9537E2E85872}" type="parTrans" cxnId="{A9AFD98D-8404-434A-B037-B6E4001EA2A2}">
      <dgm:prSet/>
      <dgm:spPr/>
      <dgm:t>
        <a:bodyPr/>
        <a:lstStyle/>
        <a:p>
          <a:endParaRPr lang="en-GB"/>
        </a:p>
      </dgm:t>
    </dgm:pt>
    <dgm:pt modelId="{B44A702F-B55E-4AA3-BB0F-58197E6017F4}" type="sibTrans" cxnId="{A9AFD98D-8404-434A-B037-B6E4001EA2A2}">
      <dgm:prSet/>
      <dgm:spPr/>
      <dgm:t>
        <a:bodyPr/>
        <a:lstStyle/>
        <a:p>
          <a:endParaRPr lang="en-GB"/>
        </a:p>
      </dgm:t>
    </dgm:pt>
    <dgm:pt modelId="{B09F75D8-0CFA-460A-8FAA-54A11D429BAA}">
      <dgm:prSet phldrT="[Tex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b="1" dirty="0"/>
            <a:t>Resilience and strengths focused</a:t>
          </a:r>
        </a:p>
      </dgm:t>
    </dgm:pt>
    <dgm:pt modelId="{44ECDB06-DB2B-4BB8-9AC0-546213445A9B}" type="parTrans" cxnId="{7D520B41-E648-42A4-867B-72B17ACE74FB}">
      <dgm:prSet/>
      <dgm:spPr/>
      <dgm:t>
        <a:bodyPr/>
        <a:lstStyle/>
        <a:p>
          <a:endParaRPr lang="en-GB"/>
        </a:p>
      </dgm:t>
    </dgm:pt>
    <dgm:pt modelId="{FF5CBD95-0102-434F-80C5-1FFA9D3BA4A3}" type="sibTrans" cxnId="{7D520B41-E648-42A4-867B-72B17ACE74FB}">
      <dgm:prSet/>
      <dgm:spPr/>
      <dgm:t>
        <a:bodyPr/>
        <a:lstStyle/>
        <a:p>
          <a:endParaRPr lang="en-GB"/>
        </a:p>
      </dgm:t>
    </dgm:pt>
    <dgm:pt modelId="{77CD1AE1-B378-469A-8BCB-BFABF4D59071}">
      <dgm:prSet phldrT="[Tex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GB" b="1" dirty="0"/>
            <a:t>Inclusive</a:t>
          </a:r>
        </a:p>
      </dgm:t>
    </dgm:pt>
    <dgm:pt modelId="{C13395E9-F4B5-4CFE-BE9F-EBAC24B28C2C}" type="parTrans" cxnId="{23BE42BA-3962-4FEF-84D4-64E4BD626764}">
      <dgm:prSet/>
      <dgm:spPr/>
      <dgm:t>
        <a:bodyPr/>
        <a:lstStyle/>
        <a:p>
          <a:endParaRPr lang="en-GB"/>
        </a:p>
      </dgm:t>
    </dgm:pt>
    <dgm:pt modelId="{AEEAA598-8535-4CBC-8176-03FC48811A5C}" type="sibTrans" cxnId="{23BE42BA-3962-4FEF-84D4-64E4BD626764}">
      <dgm:prSet/>
      <dgm:spPr/>
      <dgm:t>
        <a:bodyPr/>
        <a:lstStyle/>
        <a:p>
          <a:endParaRPr lang="en-GB"/>
        </a:p>
      </dgm:t>
    </dgm:pt>
    <dgm:pt modelId="{E998E3EF-87F7-48AF-965A-5197CD2296E5}" type="pres">
      <dgm:prSet presAssocID="{F9FC745E-B9E5-4E6F-8764-CE07F2D81430}" presName="diagram" presStyleCnt="0">
        <dgm:presLayoutVars>
          <dgm:dir/>
          <dgm:resizeHandles val="exact"/>
        </dgm:presLayoutVars>
      </dgm:prSet>
      <dgm:spPr/>
    </dgm:pt>
    <dgm:pt modelId="{CE23039B-697C-453C-A9EE-66B90B1BF0B4}" type="pres">
      <dgm:prSet presAssocID="{DB23A8AA-FE40-4F6C-8384-DA01AE4EAC34}" presName="node" presStyleLbl="node1" presStyleIdx="0" presStyleCnt="5">
        <dgm:presLayoutVars>
          <dgm:bulletEnabled val="1"/>
        </dgm:presLayoutVars>
      </dgm:prSet>
      <dgm:spPr/>
    </dgm:pt>
    <dgm:pt modelId="{AD4AF497-92C6-4D8B-B51C-2D421986298E}" type="pres">
      <dgm:prSet presAssocID="{8948F89A-29E2-4460-812B-10205381DEDE}"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D4518C28-BA52-4E15-8525-95BB059F9F79}" type="pres">
      <dgm:prSet presAssocID="{E8A40281-8246-4A9E-92D6-643C5485FDA6}" presName="node" presStyleLbl="node1" presStyleIdx="1" presStyleCnt="5">
        <dgm:presLayoutVars>
          <dgm:bulletEnabled val="1"/>
        </dgm:presLayoutVars>
      </dgm:prSet>
      <dgm:spPr/>
    </dgm:pt>
    <dgm:pt modelId="{A2C19114-5A27-45F3-8B72-1D23ADED27F2}" type="pres">
      <dgm:prSet presAssocID="{4390AB65-63EF-436B-99E7-A4AFFDCC5DC1}"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B41FF5-ED43-4A94-BB22-554D04D80487}" type="pres">
      <dgm:prSet presAssocID="{8AD2F345-F7F1-42F6-AA74-30AF44C27173}" presName="node" presStyleLbl="node1" presStyleIdx="2" presStyleCnt="5">
        <dgm:presLayoutVars>
          <dgm:bulletEnabled val="1"/>
        </dgm:presLayoutVars>
      </dgm:prSet>
      <dgm:spPr/>
    </dgm:pt>
    <dgm:pt modelId="{743DEFAD-E347-45D2-87EC-ABE89047E747}" type="pres">
      <dgm:prSet presAssocID="{B44A702F-B55E-4AA3-BB0F-58197E6017F4}"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5D90C84F-6638-4C65-B49A-4B7AEEAB728F}" type="pres">
      <dgm:prSet presAssocID="{B09F75D8-0CFA-460A-8FAA-54A11D429BAA}" presName="node" presStyleLbl="node1" presStyleIdx="3" presStyleCnt="5">
        <dgm:presLayoutVars>
          <dgm:bulletEnabled val="1"/>
        </dgm:presLayoutVars>
      </dgm:prSet>
      <dgm:spPr/>
    </dgm:pt>
    <dgm:pt modelId="{7B591492-6634-4007-8FAB-7C004E847534}" type="pres">
      <dgm:prSet presAssocID="{FF5CBD95-0102-434F-80C5-1FFA9D3BA4A3}" presName="sibTrans" presStyleCnt="0"/>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19AACF4F-5E02-4995-A436-68915AD46C35}" type="pres">
      <dgm:prSet presAssocID="{77CD1AE1-B378-469A-8BCB-BFABF4D59071}" presName="node" presStyleLbl="node1" presStyleIdx="4" presStyleCnt="5">
        <dgm:presLayoutVars>
          <dgm:bulletEnabled val="1"/>
        </dgm:presLayoutVars>
      </dgm:prSet>
      <dgm:spPr/>
    </dgm:pt>
  </dgm:ptLst>
  <dgm:cxnLst>
    <dgm:cxn modelId="{CE2F4103-7CF0-431C-A868-A5A9C1FEF27B}" srcId="{F9FC745E-B9E5-4E6F-8764-CE07F2D81430}" destId="{DB23A8AA-FE40-4F6C-8384-DA01AE4EAC34}" srcOrd="0" destOrd="0" parTransId="{6EC512C1-ED97-45C1-A83E-1D722C472FB9}" sibTransId="{8948F89A-29E2-4460-812B-10205381DEDE}"/>
    <dgm:cxn modelId="{5F3BF309-E625-4CD2-BC4B-7A6F2B77CDC1}" type="presOf" srcId="{B09F75D8-0CFA-460A-8FAA-54A11D429BAA}" destId="{5D90C84F-6638-4C65-B49A-4B7AEEAB728F}" srcOrd="0" destOrd="0" presId="urn:microsoft.com/office/officeart/2005/8/layout/default"/>
    <dgm:cxn modelId="{BB84482F-AF7A-4ABD-B33B-59BC7DBBFC71}" type="presOf" srcId="{8AD2F345-F7F1-42F6-AA74-30AF44C27173}" destId="{F9B41FF5-ED43-4A94-BB22-554D04D80487}" srcOrd="0" destOrd="0" presId="urn:microsoft.com/office/officeart/2005/8/layout/default"/>
    <dgm:cxn modelId="{7D520B41-E648-42A4-867B-72B17ACE74FB}" srcId="{F9FC745E-B9E5-4E6F-8764-CE07F2D81430}" destId="{B09F75D8-0CFA-460A-8FAA-54A11D429BAA}" srcOrd="3" destOrd="0" parTransId="{44ECDB06-DB2B-4BB8-9AC0-546213445A9B}" sibTransId="{FF5CBD95-0102-434F-80C5-1FFA9D3BA4A3}"/>
    <dgm:cxn modelId="{727D366B-8D38-4E2A-959D-12D7B2C223EC}" type="presOf" srcId="{E8A40281-8246-4A9E-92D6-643C5485FDA6}" destId="{D4518C28-BA52-4E15-8525-95BB059F9F79}" srcOrd="0" destOrd="0" presId="urn:microsoft.com/office/officeart/2005/8/layout/default"/>
    <dgm:cxn modelId="{DEC6907C-2BA5-43C3-97BA-76ADBB75AFC6}" type="presOf" srcId="{77CD1AE1-B378-469A-8BCB-BFABF4D59071}" destId="{19AACF4F-5E02-4995-A436-68915AD46C35}" srcOrd="0" destOrd="0" presId="urn:microsoft.com/office/officeart/2005/8/layout/default"/>
    <dgm:cxn modelId="{A9AFD98D-8404-434A-B037-B6E4001EA2A2}" srcId="{F9FC745E-B9E5-4E6F-8764-CE07F2D81430}" destId="{8AD2F345-F7F1-42F6-AA74-30AF44C27173}" srcOrd="2" destOrd="0" parTransId="{4D3A3403-E34F-4508-A3BA-9537E2E85872}" sibTransId="{B44A702F-B55E-4AA3-BB0F-58197E6017F4}"/>
    <dgm:cxn modelId="{23BE42BA-3962-4FEF-84D4-64E4BD626764}" srcId="{F9FC745E-B9E5-4E6F-8764-CE07F2D81430}" destId="{77CD1AE1-B378-469A-8BCB-BFABF4D59071}" srcOrd="4" destOrd="0" parTransId="{C13395E9-F4B5-4CFE-BE9F-EBAC24B28C2C}" sibTransId="{AEEAA598-8535-4CBC-8176-03FC48811A5C}"/>
    <dgm:cxn modelId="{EA409EC6-7126-4B36-85D7-1581022DCD84}" type="presOf" srcId="{DB23A8AA-FE40-4F6C-8384-DA01AE4EAC34}" destId="{CE23039B-697C-453C-A9EE-66B90B1BF0B4}" srcOrd="0" destOrd="0" presId="urn:microsoft.com/office/officeart/2005/8/layout/default"/>
    <dgm:cxn modelId="{324075D8-900B-432B-8173-2FDACCB9CF94}" type="presOf" srcId="{F9FC745E-B9E5-4E6F-8764-CE07F2D81430}" destId="{E998E3EF-87F7-48AF-965A-5197CD2296E5}" srcOrd="0" destOrd="0" presId="urn:microsoft.com/office/officeart/2005/8/layout/default"/>
    <dgm:cxn modelId="{FC1056EA-3543-4F52-97B2-9BB034B85BAF}" srcId="{F9FC745E-B9E5-4E6F-8764-CE07F2D81430}" destId="{E8A40281-8246-4A9E-92D6-643C5485FDA6}" srcOrd="1" destOrd="0" parTransId="{C45930C9-8A10-4DE1-AED3-9C7C23A86D9D}" sibTransId="{4390AB65-63EF-436B-99E7-A4AFFDCC5DC1}"/>
    <dgm:cxn modelId="{217099E6-21CE-4518-BE8E-909C879E3837}" type="presParOf" srcId="{E998E3EF-87F7-48AF-965A-5197CD2296E5}" destId="{CE23039B-697C-453C-A9EE-66B90B1BF0B4}" srcOrd="0" destOrd="0" presId="urn:microsoft.com/office/officeart/2005/8/layout/default"/>
    <dgm:cxn modelId="{F3DC8B21-15B0-4FC6-BEF6-35FF737EA1A9}" type="presParOf" srcId="{E998E3EF-87F7-48AF-965A-5197CD2296E5}" destId="{AD4AF497-92C6-4D8B-B51C-2D421986298E}" srcOrd="1" destOrd="0" presId="urn:microsoft.com/office/officeart/2005/8/layout/default"/>
    <dgm:cxn modelId="{0CABF1F4-E013-4521-B60F-C305B3DAD526}" type="presParOf" srcId="{E998E3EF-87F7-48AF-965A-5197CD2296E5}" destId="{D4518C28-BA52-4E15-8525-95BB059F9F79}" srcOrd="2" destOrd="0" presId="urn:microsoft.com/office/officeart/2005/8/layout/default"/>
    <dgm:cxn modelId="{8EEB4CFC-8948-4222-88EE-98A5A8F32B15}" type="presParOf" srcId="{E998E3EF-87F7-48AF-965A-5197CD2296E5}" destId="{A2C19114-5A27-45F3-8B72-1D23ADED27F2}" srcOrd="3" destOrd="0" presId="urn:microsoft.com/office/officeart/2005/8/layout/default"/>
    <dgm:cxn modelId="{E29F53DC-EE4C-496D-BE94-39B4736DDB9B}" type="presParOf" srcId="{E998E3EF-87F7-48AF-965A-5197CD2296E5}" destId="{F9B41FF5-ED43-4A94-BB22-554D04D80487}" srcOrd="4" destOrd="0" presId="urn:microsoft.com/office/officeart/2005/8/layout/default"/>
    <dgm:cxn modelId="{CAEE52B4-8143-467C-9099-2178400B062B}" type="presParOf" srcId="{E998E3EF-87F7-48AF-965A-5197CD2296E5}" destId="{743DEFAD-E347-45D2-87EC-ABE89047E747}" srcOrd="5" destOrd="0" presId="urn:microsoft.com/office/officeart/2005/8/layout/default"/>
    <dgm:cxn modelId="{F66A7D74-3768-4E2A-82C3-E4ABFCCC5914}" type="presParOf" srcId="{E998E3EF-87F7-48AF-965A-5197CD2296E5}" destId="{5D90C84F-6638-4C65-B49A-4B7AEEAB728F}" srcOrd="6" destOrd="0" presId="urn:microsoft.com/office/officeart/2005/8/layout/default"/>
    <dgm:cxn modelId="{BEBBC197-E7CC-4149-890A-B374F67C7619}" type="presParOf" srcId="{E998E3EF-87F7-48AF-965A-5197CD2296E5}" destId="{7B591492-6634-4007-8FAB-7C004E847534}" srcOrd="7" destOrd="0" presId="urn:microsoft.com/office/officeart/2005/8/layout/default"/>
    <dgm:cxn modelId="{404C33C0-0FF0-4BC8-89D0-669839353E26}" type="presParOf" srcId="{E998E3EF-87F7-48AF-965A-5197CD2296E5}" destId="{19AACF4F-5E02-4995-A436-68915AD46C35}"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23039B-697C-453C-A9EE-66B90B1BF0B4}">
      <dsp:nvSpPr>
        <dsp:cNvPr id="0" name=""/>
        <dsp:cNvSpPr/>
      </dsp:nvSpPr>
      <dsp:spPr>
        <a:xfrm>
          <a:off x="748826" y="1072"/>
          <a:ext cx="2588417" cy="1553050"/>
        </a:xfrm>
        <a:prstGeom prst="rect">
          <a:avLst/>
        </a:prstGeom>
        <a:solidFill>
          <a:schemeClr val="accent2">
            <a:hueOff val="0"/>
            <a:satOff val="0"/>
            <a:lumOff val="0"/>
            <a:alphaOff val="0"/>
          </a:scheme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b="1" kern="1200" dirty="0"/>
            <a:t>No harm approach</a:t>
          </a:r>
        </a:p>
      </dsp:txBody>
      <dsp:txXfrm>
        <a:off x="748826" y="1072"/>
        <a:ext cx="2588417" cy="1553050"/>
      </dsp:txXfrm>
    </dsp:sp>
    <dsp:sp modelId="{D4518C28-BA52-4E15-8525-95BB059F9F79}">
      <dsp:nvSpPr>
        <dsp:cNvPr id="0" name=""/>
        <dsp:cNvSpPr/>
      </dsp:nvSpPr>
      <dsp:spPr>
        <a:xfrm>
          <a:off x="3596084" y="1072"/>
          <a:ext cx="2588417" cy="1553050"/>
        </a:xfrm>
        <a:prstGeom prst="rect">
          <a:avLst/>
        </a:prstGeom>
        <a:solidFill>
          <a:schemeClr val="accent3">
            <a:hueOff val="0"/>
            <a:satOff val="0"/>
            <a:lumOff val="0"/>
            <a:alphaOff val="0"/>
          </a:scheme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b="1" kern="1200" dirty="0"/>
            <a:t>Person-centred</a:t>
          </a:r>
        </a:p>
      </dsp:txBody>
      <dsp:txXfrm>
        <a:off x="3596084" y="1072"/>
        <a:ext cx="2588417" cy="1553050"/>
      </dsp:txXfrm>
    </dsp:sp>
    <dsp:sp modelId="{F9B41FF5-ED43-4A94-BB22-554D04D80487}">
      <dsp:nvSpPr>
        <dsp:cNvPr id="0" name=""/>
        <dsp:cNvSpPr/>
      </dsp:nvSpPr>
      <dsp:spPr>
        <a:xfrm>
          <a:off x="6443343" y="1072"/>
          <a:ext cx="2588417" cy="1553050"/>
        </a:xfrm>
        <a:prstGeom prst="rect">
          <a:avLst/>
        </a:prstGeom>
        <a:solidFill>
          <a:schemeClr val="accent4">
            <a:hueOff val="0"/>
            <a:satOff val="0"/>
            <a:lumOff val="0"/>
            <a:alphaOff val="0"/>
          </a:scheme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b="1" kern="1200" dirty="0"/>
            <a:t>Relationship focused </a:t>
          </a:r>
        </a:p>
      </dsp:txBody>
      <dsp:txXfrm>
        <a:off x="6443343" y="1072"/>
        <a:ext cx="2588417" cy="1553050"/>
      </dsp:txXfrm>
    </dsp:sp>
    <dsp:sp modelId="{5D90C84F-6638-4C65-B49A-4B7AEEAB728F}">
      <dsp:nvSpPr>
        <dsp:cNvPr id="0" name=""/>
        <dsp:cNvSpPr/>
      </dsp:nvSpPr>
      <dsp:spPr>
        <a:xfrm>
          <a:off x="2172455" y="1812964"/>
          <a:ext cx="2588417" cy="1553050"/>
        </a:xfrm>
        <a:prstGeom prst="rect">
          <a:avLst/>
        </a:prstGeom>
        <a:solidFill>
          <a:schemeClr val="accent5">
            <a:hueOff val="0"/>
            <a:satOff val="0"/>
            <a:lumOff val="0"/>
            <a:alphaOff val="0"/>
          </a:scheme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b="1" kern="1200" dirty="0"/>
            <a:t>Resilience and strengths focused</a:t>
          </a:r>
        </a:p>
      </dsp:txBody>
      <dsp:txXfrm>
        <a:off x="2172455" y="1812964"/>
        <a:ext cx="2588417" cy="1553050"/>
      </dsp:txXfrm>
    </dsp:sp>
    <dsp:sp modelId="{19AACF4F-5E02-4995-A436-68915AD46C35}">
      <dsp:nvSpPr>
        <dsp:cNvPr id="0" name=""/>
        <dsp:cNvSpPr/>
      </dsp:nvSpPr>
      <dsp:spPr>
        <a:xfrm>
          <a:off x="5019714" y="1812964"/>
          <a:ext cx="2588417" cy="1553050"/>
        </a:xfrm>
        <a:prstGeom prst="rect">
          <a:avLst/>
        </a:prstGeom>
        <a:solidFill>
          <a:schemeClr val="accent6">
            <a:hueOff val="0"/>
            <a:satOff val="0"/>
            <a:lumOff val="0"/>
            <a:alphaOff val="0"/>
          </a:scheme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b="1" kern="1200" dirty="0"/>
            <a:t>Inclusive</a:t>
          </a:r>
        </a:p>
      </dsp:txBody>
      <dsp:txXfrm>
        <a:off x="5019714" y="1812964"/>
        <a:ext cx="2588417" cy="155305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D68079-FC8D-4BAA-A125-33073A231645}" type="datetimeFigureOut">
              <a:rPr lang="en-GB" smtClean="0"/>
              <a:t>28/04/2025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3BDA4C-9689-4483-9202-195CDA4A5968}" type="slidenum">
              <a:rPr lang="en-GB" smtClean="0"/>
              <a:t>‹#›</a:t>
            </a:fld>
            <a:endParaRPr lang="en-GB" dirty="0"/>
          </a:p>
        </p:txBody>
      </p:sp>
    </p:spTree>
    <p:extLst>
      <p:ext uri="{BB962C8B-B14F-4D97-AF65-F5344CB8AC3E}">
        <p14:creationId xmlns:p14="http://schemas.microsoft.com/office/powerpoint/2010/main" val="607692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en-GB" noProof="0" dirty="0"/>
              <a:t>Introduce self – </a:t>
            </a:r>
          </a:p>
          <a:p>
            <a:pPr rtl="0"/>
            <a:endParaRPr lang="en-GB" noProof="0" dirty="0"/>
          </a:p>
          <a:p>
            <a:pPr rtl="0"/>
            <a:r>
              <a:rPr lang="en-GB" noProof="0" dirty="0"/>
              <a:t>Jess – work in Hywel Dda University Health Board as the Recovery College and Lived Experience Lead – will tell you more about my role in a second.</a:t>
            </a:r>
          </a:p>
          <a:p>
            <a:pPr rtl="0"/>
            <a:endParaRPr lang="en-GB" noProof="0" dirty="0"/>
          </a:p>
          <a:p>
            <a:pPr rtl="0"/>
            <a:r>
              <a:rPr lang="en-GB" noProof="0" dirty="0"/>
              <a:t>I have lived experience of mental illness and accessing services. </a:t>
            </a:r>
          </a:p>
        </p:txBody>
      </p:sp>
      <p:sp>
        <p:nvSpPr>
          <p:cNvPr id="4" name="Slide Number Placeholder 3"/>
          <p:cNvSpPr>
            <a:spLocks noGrp="1"/>
          </p:cNvSpPr>
          <p:nvPr>
            <p:ph type="sldNum" sz="quarter" idx="5"/>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77243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a:solidFill>
                  <a:schemeClr val="accent6"/>
                </a:solidFill>
              </a:rPr>
              <a:t>10-15 </a:t>
            </a:r>
            <a:r>
              <a:rPr lang="en-GB" sz="1200" b="0" dirty="0">
                <a:solidFill>
                  <a:schemeClr val="accent6"/>
                </a:solidFill>
              </a:rPr>
              <a:t>mins</a:t>
            </a:r>
          </a:p>
          <a:p>
            <a:endParaRPr lang="en-GB"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8226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63327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99048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7749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0717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Recovery College project is a Wales-wide project – happening in each health board across Wales. It is currently being funded by Health Education Improvement Wales.</a:t>
            </a:r>
          </a:p>
          <a:p>
            <a:endParaRPr lang="en-GB" dirty="0"/>
          </a:p>
          <a:p>
            <a:r>
              <a:rPr lang="en-GB" dirty="0"/>
              <a:t>2 Key tasks include –</a:t>
            </a:r>
          </a:p>
          <a:p>
            <a:r>
              <a:rPr lang="en-GB" dirty="0"/>
              <a:t>1. Undertaking a scoping exercise to consider having a Recovery College, identifying potential benefits etc and producing a business case</a:t>
            </a:r>
          </a:p>
          <a:p>
            <a:r>
              <a:rPr lang="en-GB" dirty="0"/>
              <a:t>2. Supporting the implementation of the Strategic Mental Health Workforce Plan</a:t>
            </a:r>
          </a:p>
          <a:p>
            <a:endParaRPr lang="en-GB" dirty="0"/>
          </a:p>
        </p:txBody>
      </p:sp>
      <p:sp>
        <p:nvSpPr>
          <p:cNvPr id="4" name="Slide Number Placeholder 3"/>
          <p:cNvSpPr>
            <a:spLocks noGrp="1"/>
          </p:cNvSpPr>
          <p:nvPr>
            <p:ph type="sldNum" sz="quarter" idx="5"/>
          </p:nvPr>
        </p:nvSpPr>
        <p:spPr/>
        <p:txBody>
          <a:bodyPr/>
          <a:lstStyle/>
          <a:p>
            <a:fld id="{563BDA4C-9689-4483-9202-195CDA4A5968}" type="slidenum">
              <a:rPr lang="en-GB" smtClean="0"/>
              <a:t>2</a:t>
            </a:fld>
            <a:endParaRPr lang="en-GB" dirty="0"/>
          </a:p>
        </p:txBody>
      </p:sp>
    </p:spTree>
    <p:extLst>
      <p:ext uri="{BB962C8B-B14F-4D97-AF65-F5344CB8AC3E}">
        <p14:creationId xmlns:p14="http://schemas.microsoft.com/office/powerpoint/2010/main" val="326223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a:p>
            <a:r>
              <a:rPr lang="en-GB" noProof="0" dirty="0"/>
              <a:t>A Recovery College is an alternative option to the traditional medical models of mental health care that primarily focus on diagnosis and treatment. It can also sit alongside traditional mental health services. It offers free educational courses on a range of subjects including mental health, physical health and wellbeing topics. Taking a more holistic approach to encourage hope and motivation. All courses are accessible to all at any stage of recovery and are free to access.</a:t>
            </a:r>
          </a:p>
          <a:p>
            <a:endParaRPr lang="en-GB" noProof="0" dirty="0"/>
          </a:p>
          <a:p>
            <a:r>
              <a:rPr lang="en-GB" noProof="0" dirty="0"/>
              <a:t>Recovery Colleges are open to everyone; those receiving / previously received treatment from mental health services, carers, health professionals and members of the wider community. This means that all attendees learn together and from each other. </a:t>
            </a:r>
          </a:p>
          <a:p>
            <a:endParaRPr lang="en-GB" noProof="0" dirty="0"/>
          </a:p>
          <a:p>
            <a:r>
              <a:rPr lang="en-GB" noProof="0" dirty="0"/>
              <a:t>All courses are co-produced and co-delivered between those with lived experience (known as a Peer Trainer) and a practitioner. There is no hierarchy in a Recovery College – everyone attends as equals which contributes to a shared learning experience and enhances connection. Recovery College’s operate on a self-referral basis – so there is no waiting list and no discharge. </a:t>
            </a:r>
          </a:p>
          <a:p>
            <a:endParaRPr lang="en-GB"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2398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a:t>Must be peer-led – lived experience is at the core of the recovery model with peers in leadership roles throughout the service, and courses are co-produced and delivered by peer trainers modelling that hope and ‘can do’ strength based focus.</a:t>
            </a:r>
          </a:p>
          <a:p>
            <a:pPr marL="228600" indent="-228600">
              <a:buAutoNum type="arabicPeriod"/>
            </a:pPr>
            <a:r>
              <a:rPr lang="en-GB" dirty="0"/>
              <a:t>Must be co-produced – service design, delivery and evaluation – co-production at every stage</a:t>
            </a:r>
          </a:p>
          <a:p>
            <a:pPr marL="228600" indent="-228600">
              <a:buAutoNum type="arabicPeriod"/>
            </a:pPr>
            <a:r>
              <a:rPr lang="en-GB" dirty="0"/>
              <a:t>Must be community-focused – so based on what the community wants, not what the system wants</a:t>
            </a:r>
          </a:p>
          <a:p>
            <a:pPr marL="228600" indent="-228600">
              <a:buAutoNum type="arabicPeriod"/>
            </a:pPr>
            <a:r>
              <a:rPr lang="en-GB" dirty="0"/>
              <a:t>Must be centred around personal recovery – fostering a sense of hope, control and opportunity – recovery looks different for everyone</a:t>
            </a:r>
          </a:p>
          <a:p>
            <a:pPr marL="228600" indent="-228600">
              <a:buAutoNum type="arabicPeriod"/>
            </a:pPr>
            <a:r>
              <a:rPr lang="en-GB" dirty="0"/>
              <a:t>Relationship-centred – building connection through learning, valuing all experience</a:t>
            </a:r>
          </a:p>
          <a:p>
            <a:pPr marL="228600" indent="-228600">
              <a:buAutoNum type="arabicPeriod"/>
            </a:pPr>
            <a:r>
              <a:rPr lang="en-GB" dirty="0"/>
              <a:t>Thinking about wellbeing at every stage – self-referral, free, accessible</a:t>
            </a:r>
          </a:p>
          <a:p>
            <a:pPr marL="228600" indent="-228600">
              <a:buAutoNum type="arabicPeriod"/>
            </a:pPr>
            <a:r>
              <a:rPr lang="en-GB" dirty="0"/>
              <a:t>Transformational – moving from a risk adverse culture to embedding person centred safety planning approaches</a:t>
            </a:r>
          </a:p>
          <a:p>
            <a:endParaRPr lang="en-GB"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6690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A recovery college has 3 key principles – co-production, peer support and recovery and hope</a:t>
            </a:r>
          </a:p>
          <a:p>
            <a:endParaRPr lang="en-GB" noProof="0" dirty="0"/>
          </a:p>
          <a:p>
            <a:r>
              <a:rPr lang="en-GB" b="1" noProof="0" dirty="0"/>
              <a:t>Co-production - </a:t>
            </a:r>
          </a:p>
          <a:p>
            <a:r>
              <a:rPr lang="en-GB" noProof="0" dirty="0"/>
              <a:t>Those with lived experience (service-users / carers) and professionals work together as equal partners to design, deliver and evaluate a service. </a:t>
            </a:r>
          </a:p>
          <a:p>
            <a:r>
              <a:rPr lang="en-GB" noProof="0" dirty="0"/>
              <a:t>This collaborative process aims to create effective person-centred care by valuing the experiences of those with professional knowledge alongside those with lived-experiences. </a:t>
            </a:r>
          </a:p>
          <a:p>
            <a:endParaRPr lang="en-GB" b="1" noProof="0" dirty="0"/>
          </a:p>
          <a:p>
            <a:r>
              <a:rPr lang="en-GB" b="1" noProof="0" dirty="0"/>
              <a:t>Peer support – </a:t>
            </a:r>
          </a:p>
          <a:p>
            <a:r>
              <a:rPr lang="en-GB" noProof="0" dirty="0"/>
              <a:t>Individuals with lived experience of mental health challenges / services offer guidance and understanding to others facing similar issues. </a:t>
            </a:r>
          </a:p>
          <a:p>
            <a:r>
              <a:rPr lang="en-GB" noProof="0" dirty="0"/>
              <a:t>Peer support is rooted in the idea that those who have similar experiences can provide valuable insights to help others navigate their journey, and provide genuine empathy. </a:t>
            </a:r>
          </a:p>
          <a:p>
            <a:endParaRPr lang="en-GB" noProof="0" dirty="0"/>
          </a:p>
          <a:p>
            <a:r>
              <a:rPr lang="en-GB" b="1" noProof="0" dirty="0"/>
              <a:t>Recovery and hope – </a:t>
            </a:r>
          </a:p>
          <a:p>
            <a:r>
              <a:rPr lang="en-GB" noProof="0" dirty="0"/>
              <a:t>Recovery is based on the idea individuals can 'recover' from mental health challenges - though this will mean something different to everyone and does not mean an absence of symptoms.  Hope inspires the belief of this positive change even in the face of adversity. </a:t>
            </a:r>
          </a:p>
          <a:p>
            <a:r>
              <a:rPr lang="en-GB" noProof="0" dirty="0"/>
              <a:t>Together, the principles of recovery and hope can create environments where individuals feel supported and encouraged to continue their journey. </a:t>
            </a:r>
          </a:p>
          <a:p>
            <a:endParaRPr lang="en-GB"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0717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These are the five practice principles that underpin the Wales Trauma-Informed approach, which we aim to embed within any Recovery College. These principles align with the National Recovery College Fidelity Model. </a:t>
            </a:r>
          </a:p>
        </p:txBody>
      </p:sp>
      <p:sp>
        <p:nvSpPr>
          <p:cNvPr id="4" name="Slide Number Placeholder 3"/>
          <p:cNvSpPr>
            <a:spLocks noGrp="1"/>
          </p:cNvSpPr>
          <p:nvPr>
            <p:ph type="sldNum" sz="quarter" idx="5"/>
          </p:nvPr>
        </p:nvSpPr>
        <p:spPr/>
        <p:txBody>
          <a:bodyPr/>
          <a:lstStyle/>
          <a:p>
            <a:fld id="{563BDA4C-9689-4483-9202-195CDA4A5968}" type="slidenum">
              <a:rPr lang="en-GB" smtClean="0"/>
              <a:t>7</a:t>
            </a:fld>
            <a:endParaRPr lang="en-GB" dirty="0"/>
          </a:p>
        </p:txBody>
      </p:sp>
    </p:spTree>
    <p:extLst>
      <p:ext uri="{BB962C8B-B14F-4D97-AF65-F5344CB8AC3E}">
        <p14:creationId xmlns:p14="http://schemas.microsoft.com/office/powerpoint/2010/main" val="47261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There is only one existing Recovery College (that follows the National Fidelity Model) in Wales – which is in Cardiff. Recovery Colleges of the same model are also well established in pats of England. The evaluation of these services demonstrated that the positive impact of a Recovery College on those that use it include – </a:t>
            </a:r>
          </a:p>
          <a:p>
            <a:endParaRPr lang="en-GB" noProof="0" dirty="0"/>
          </a:p>
          <a:p>
            <a:pPr marL="171450" indent="-171450">
              <a:buFont typeface="Arial" panose="020B0604020202020204" pitchFamily="34" charset="0"/>
              <a:buChar char="•"/>
            </a:pPr>
            <a:r>
              <a:rPr lang="en-GB" noProof="0" dirty="0"/>
              <a:t>Improved wellbeing and personal growth</a:t>
            </a:r>
          </a:p>
          <a:p>
            <a:pPr marL="171450" indent="-171450">
              <a:buFont typeface="Arial" panose="020B0604020202020204" pitchFamily="34" charset="0"/>
              <a:buChar char="•"/>
            </a:pPr>
            <a:r>
              <a:rPr lang="en-GB" noProof="0" dirty="0"/>
              <a:t>Increased hope, motivation and empowerment</a:t>
            </a:r>
          </a:p>
          <a:p>
            <a:pPr marL="171450" indent="-171450">
              <a:buFont typeface="Arial" panose="020B0604020202020204" pitchFamily="34" charset="0"/>
              <a:buChar char="•"/>
            </a:pPr>
            <a:r>
              <a:rPr lang="en-GB" noProof="0" dirty="0"/>
              <a:t>Self-management and coping skills</a:t>
            </a:r>
          </a:p>
          <a:p>
            <a:pPr marL="171450" indent="-171450">
              <a:buFont typeface="Arial" panose="020B0604020202020204" pitchFamily="34" charset="0"/>
              <a:buChar char="•"/>
            </a:pPr>
            <a:r>
              <a:rPr lang="en-GB" noProof="0" dirty="0"/>
              <a:t>Improved social inclusion and community integration </a:t>
            </a:r>
          </a:p>
          <a:p>
            <a:endParaRPr lang="en-GB"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0125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The evaluation of existing Recovery College services demonstrated that the positive impact exists for wider NHS and Health and Social Care services including –</a:t>
            </a:r>
          </a:p>
          <a:p>
            <a:pPr marL="171450" indent="-171450">
              <a:buFont typeface="Arial" panose="020B0604020202020204" pitchFamily="34" charset="0"/>
              <a:buChar char="•"/>
            </a:pPr>
            <a:r>
              <a:rPr lang="en-GB" noProof="0" dirty="0"/>
              <a:t>Embedding co-productive practice</a:t>
            </a:r>
          </a:p>
          <a:p>
            <a:pPr marL="171450" indent="-171450">
              <a:buFont typeface="Arial" panose="020B0604020202020204" pitchFamily="34" charset="0"/>
              <a:buChar char="•"/>
            </a:pPr>
            <a:r>
              <a:rPr lang="en-GB" noProof="0" dirty="0"/>
              <a:t>Shift in culture</a:t>
            </a:r>
          </a:p>
          <a:p>
            <a:pPr marL="171450" indent="-171450">
              <a:buFont typeface="Arial" panose="020B0604020202020204" pitchFamily="34" charset="0"/>
              <a:buChar char="•"/>
            </a:pPr>
            <a:r>
              <a:rPr lang="en-GB" noProof="0" dirty="0"/>
              <a:t>Motivates staff and supports staff wellbeing</a:t>
            </a:r>
          </a:p>
          <a:p>
            <a:pPr marL="171450" indent="-171450">
              <a:buFont typeface="Arial" panose="020B0604020202020204" pitchFamily="34" charset="0"/>
              <a:buChar char="•"/>
            </a:pPr>
            <a:r>
              <a:rPr lang="en-GB" noProof="0" dirty="0"/>
              <a:t>Improved relationships between professionals and service-users</a:t>
            </a:r>
          </a:p>
          <a:p>
            <a:pPr marL="171450" indent="-171450">
              <a:buFont typeface="Arial" panose="020B0604020202020204" pitchFamily="34" charset="0"/>
              <a:buChar char="•"/>
            </a:pPr>
            <a:r>
              <a:rPr lang="en-GB" noProof="0" dirty="0"/>
              <a:t>Reduced dependency on acute/crisis services </a:t>
            </a:r>
          </a:p>
          <a:p>
            <a:pPr marL="171450" indent="-171450">
              <a:buFont typeface="Arial" panose="020B0604020202020204" pitchFamily="34" charset="0"/>
              <a:buChar char="•"/>
            </a:pPr>
            <a:endParaRPr lang="en-GB" noProof="0" dirty="0"/>
          </a:p>
          <a:p>
            <a:endParaRPr lang="en-GB" noProof="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1448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10-15 mins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DC217-DF71-1A49-B3EA-559F1F43B0F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2398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3" y="1122363"/>
            <a:ext cx="7096933" cy="2387600"/>
          </a:xfrm>
        </p:spPr>
        <p:txBody>
          <a:bodyPr rtlCol="0" anchor="b">
            <a:noAutofit/>
          </a:bodyPr>
          <a:lstStyle>
            <a:lvl1pPr algn="l">
              <a:defRPr sz="6000" b="1">
                <a:latin typeface="+mj-lt"/>
              </a:defRPr>
            </a:lvl1pPr>
          </a:lstStyle>
          <a:p>
            <a:pPr rtl="0"/>
            <a:r>
              <a:rPr lang="en-US" noProof="0"/>
              <a:t>Click to edit Master title style</a:t>
            </a:r>
            <a:endParaRPr lang="en-GB" noProof="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9500507" cy="806675"/>
          </a:xfrm>
        </p:spPr>
        <p:txBody>
          <a:bodyPr rtlCol="0">
            <a:noAutofit/>
          </a:bodyPr>
          <a:lstStyle>
            <a:lvl1pPr marL="0" indent="0" algn="l">
              <a:buNone/>
              <a:defRPr sz="32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sp>
        <p:nvSpPr>
          <p:cNvPr id="4" name="Rectangle 3">
            <a:extLst>
              <a:ext uri="{FF2B5EF4-FFF2-40B4-BE49-F238E27FC236}">
                <a16:creationId xmlns:a16="http://schemas.microsoft.com/office/drawing/2014/main" id="{9AC79249-FDC0-364D-A734-AE1DE1605D28}"/>
              </a:ext>
            </a:extLst>
          </p:cNvPr>
          <p:cNvSpPr/>
          <p:nvPr userDrawn="1"/>
        </p:nvSpPr>
        <p:spPr>
          <a:xfrm>
            <a:off x="0" y="4572000"/>
            <a:ext cx="12192000"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dirty="0"/>
          </a:p>
        </p:txBody>
      </p:sp>
      <p:sp>
        <p:nvSpPr>
          <p:cNvPr id="5" name="Oval 4">
            <a:extLst>
              <a:ext uri="{FF2B5EF4-FFF2-40B4-BE49-F238E27FC236}">
                <a16:creationId xmlns:a16="http://schemas.microsoft.com/office/drawing/2014/main" id="{902465C8-266D-104C-9C49-323DF4A8277E}"/>
              </a:ext>
            </a:extLst>
          </p:cNvPr>
          <p:cNvSpPr/>
          <p:nvPr userDrawn="1"/>
        </p:nvSpPr>
        <p:spPr>
          <a:xfrm>
            <a:off x="583746" y="4960030"/>
            <a:ext cx="1551214" cy="1551214"/>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dirty="0"/>
          </a:p>
        </p:txBody>
      </p:sp>
      <p:sp>
        <p:nvSpPr>
          <p:cNvPr id="11" name="Freeform 10">
            <a:extLst>
              <a:ext uri="{FF2B5EF4-FFF2-40B4-BE49-F238E27FC236}">
                <a16:creationId xmlns:a16="http://schemas.microsoft.com/office/drawing/2014/main" id="{37979A1C-BF60-B345-A664-2E4F7A3461EB}"/>
              </a:ext>
            </a:extLst>
          </p:cNvPr>
          <p:cNvSpPr/>
          <p:nvPr userDrawn="1"/>
        </p:nvSpPr>
        <p:spPr>
          <a:xfrm>
            <a:off x="1" y="4571999"/>
            <a:ext cx="1118508" cy="1118508"/>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9" name="Freeform 8">
            <a:extLst>
              <a:ext uri="{FF2B5EF4-FFF2-40B4-BE49-F238E27FC236}">
                <a16:creationId xmlns:a16="http://schemas.microsoft.com/office/drawing/2014/main" id="{58080B3E-915C-2D4C-8608-596E1BFD6387}"/>
              </a:ext>
            </a:extLst>
          </p:cNvPr>
          <p:cNvSpPr/>
          <p:nvPr userDrawn="1"/>
        </p:nvSpPr>
        <p:spPr>
          <a:xfrm>
            <a:off x="1" y="5739492"/>
            <a:ext cx="1118508" cy="1118508"/>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419"/>
            <a:ext cx="3927573" cy="3165022"/>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28" name="Freeform 27">
            <a:extLst>
              <a:ext uri="{FF2B5EF4-FFF2-40B4-BE49-F238E27FC236}">
                <a16:creationId xmlns:a16="http://schemas.microsoft.com/office/drawing/2014/main" id="{9E240E8A-950E-7946-826C-415CB5DACA43}"/>
              </a:ext>
            </a:extLst>
          </p:cNvPr>
          <p:cNvSpPr/>
          <p:nvPr userDrawn="1"/>
        </p:nvSpPr>
        <p:spPr>
          <a:xfrm>
            <a:off x="11024507" y="4580708"/>
            <a:ext cx="1167493" cy="2277292"/>
          </a:xfrm>
          <a:custGeom>
            <a:avLst/>
            <a:gdLst>
              <a:gd name="connsiteX0" fmla="*/ 1167473 w 1167493"/>
              <a:gd name="connsiteY0" fmla="*/ 0 h 2272167"/>
              <a:gd name="connsiteX1" fmla="*/ 1167493 w 1167493"/>
              <a:gd name="connsiteY1" fmla="*/ 0 h 2272167"/>
              <a:gd name="connsiteX2" fmla="*/ 1167493 w 1167493"/>
              <a:gd name="connsiteY2" fmla="*/ 492960 h 2272167"/>
              <a:gd name="connsiteX3" fmla="*/ 1167493 w 1167493"/>
              <a:gd name="connsiteY3" fmla="*/ 720385 h 2272167"/>
              <a:gd name="connsiteX4" fmla="*/ 1167493 w 1167493"/>
              <a:gd name="connsiteY4" fmla="*/ 2272167 h 2272167"/>
              <a:gd name="connsiteX5" fmla="*/ 0 w 1167493"/>
              <a:gd name="connsiteY5" fmla="*/ 2272167 h 2272167"/>
              <a:gd name="connsiteX6" fmla="*/ 0 w 1167493"/>
              <a:gd name="connsiteY6" fmla="*/ 1898074 h 2272167"/>
              <a:gd name="connsiteX7" fmla="*/ 0 w 1167493"/>
              <a:gd name="connsiteY7" fmla="*/ 1271597 h 2272167"/>
              <a:gd name="connsiteX8" fmla="*/ 0 w 1167493"/>
              <a:gd name="connsiteY8" fmla="*/ 1177688 h 2272167"/>
              <a:gd name="connsiteX9" fmla="*/ 1048124 w 1167493"/>
              <a:gd name="connsiteY9" fmla="*/ 6080 h 2272167"/>
              <a:gd name="connsiteX10" fmla="*/ 1167473 w 1167493"/>
              <a:gd name="connsiteY10" fmla="*/ 0 h 2272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67493" h="2272167">
                <a:moveTo>
                  <a:pt x="1167473" y="0"/>
                </a:moveTo>
                <a:lnTo>
                  <a:pt x="1167493" y="0"/>
                </a:lnTo>
                <a:lnTo>
                  <a:pt x="1167493" y="492960"/>
                </a:lnTo>
                <a:lnTo>
                  <a:pt x="1167493" y="720385"/>
                </a:lnTo>
                <a:lnTo>
                  <a:pt x="1167493" y="2272167"/>
                </a:lnTo>
                <a:lnTo>
                  <a:pt x="0" y="2272167"/>
                </a:lnTo>
                <a:lnTo>
                  <a:pt x="0" y="1898074"/>
                </a:lnTo>
                <a:lnTo>
                  <a:pt x="0" y="1271597"/>
                </a:lnTo>
                <a:lnTo>
                  <a:pt x="0" y="1177688"/>
                </a:lnTo>
                <a:cubicBezTo>
                  <a:pt x="0" y="567919"/>
                  <a:pt x="459408" y="66389"/>
                  <a:pt x="1048124" y="6080"/>
                </a:cubicBezTo>
                <a:lnTo>
                  <a:pt x="116747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Tree>
    <p:extLst>
      <p:ext uri="{BB962C8B-B14F-4D97-AF65-F5344CB8AC3E}">
        <p14:creationId xmlns:p14="http://schemas.microsoft.com/office/powerpoint/2010/main" val="2325586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meline">
    <p:bg>
      <p:bgPr>
        <a:solidFill>
          <a:schemeClr val="accent1"/>
        </a:solidFill>
        <a:effectLst/>
      </p:bgPr>
    </p:bg>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solidFill>
                  <a:schemeClr val="bg1"/>
                </a:solidFill>
                <a:latin typeface="+mj-lt"/>
              </a:defRPr>
            </a:lvl1pPr>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rtlCol="0">
            <a:noAutofit/>
          </a:bodyPr>
          <a:lstStyle>
            <a:lvl1pPr marL="0" indent="0">
              <a:buNone/>
              <a:defRPr>
                <a:solidFill>
                  <a:schemeClr val="bg1"/>
                </a:solidFill>
                <a:latin typeface="+mn-lt"/>
              </a:defRPr>
            </a:lvl1pPr>
            <a:lvl2pPr marL="457200" indent="0">
              <a:buNone/>
              <a:defRPr>
                <a:solidFill>
                  <a:schemeClr val="bg1"/>
                </a:solidFill>
                <a:latin typeface="+mn-lt"/>
              </a:defRPr>
            </a:lvl2pPr>
            <a:lvl3pPr marL="914400" indent="0">
              <a:buNone/>
              <a:defRPr>
                <a:solidFill>
                  <a:schemeClr val="bg1"/>
                </a:solidFill>
                <a:latin typeface="+mn-lt"/>
              </a:defRPr>
            </a:lvl3pPr>
            <a:lvl4pPr marL="1371600" indent="0">
              <a:buNone/>
              <a:defRPr>
                <a:solidFill>
                  <a:schemeClr val="bg1"/>
                </a:solidFill>
                <a:latin typeface="+mn-lt"/>
              </a:defRPr>
            </a:lvl4pPr>
            <a:lvl5pPr marL="1828800" indent="0">
              <a:buNone/>
              <a:defRPr>
                <a:solidFill>
                  <a:schemeClr val="bg1"/>
                </a:solidFill>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pPr rtl="0"/>
            <a:r>
              <a:rPr lang="en-GB" noProof="0" dirty="0"/>
              <a:t>10/9/2021</a:t>
            </a:r>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2"/>
                </a:solidFill>
                <a:latin typeface="+mn-lt"/>
              </a:defRPr>
            </a:lvl1pPr>
          </a:lstStyle>
          <a:p>
            <a:pPr rtl="0"/>
            <a:r>
              <a:rPr lang="en-GB" noProof="0"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pPr rtl="0"/>
            <a:fld id="{294A09A9-5501-47C1-A89A-A340965A2BE2}" type="slidenum">
              <a:rPr lang="en-GB" noProof="0" smtClean="0"/>
              <a:pPr/>
              <a:t>‹#›</a:t>
            </a:fld>
            <a:endParaRPr lang="en-GB" noProof="0" dirty="0"/>
          </a:p>
        </p:txBody>
      </p:sp>
    </p:spTree>
    <p:extLst>
      <p:ext uri="{BB962C8B-B14F-4D97-AF65-F5344CB8AC3E}">
        <p14:creationId xmlns:p14="http://schemas.microsoft.com/office/powerpoint/2010/main" val="77316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528203"/>
            <a:ext cx="4663440"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pPr rtl="0"/>
            <a:r>
              <a:rPr lang="en-GB" noProof="0" dirty="0"/>
              <a:t>10/9/2021</a:t>
            </a:r>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pPr rtl="0"/>
            <a:fld id="{294A09A9-5501-47C1-A89A-A340965A2BE2}" type="slidenum">
              <a:rPr lang="en-GB" noProof="0" smtClean="0"/>
              <a:pPr/>
              <a:t>‹#›</a:t>
            </a:fld>
            <a:endParaRPr lang="en-GB" noProof="0" dirty="0"/>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6283235" y="2528203"/>
            <a:ext cx="4663440"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5689"/>
            <a:ext cx="4663440"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6283235" y="2005689"/>
            <a:ext cx="4663440"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Tree>
    <p:extLst>
      <p:ext uri="{BB962C8B-B14F-4D97-AF65-F5344CB8AC3E}">
        <p14:creationId xmlns:p14="http://schemas.microsoft.com/office/powerpoint/2010/main" val="3097175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1" y="2526318"/>
            <a:ext cx="3218688"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Freeform 3">
            <a:extLst>
              <a:ext uri="{FF2B5EF4-FFF2-40B4-BE49-F238E27FC236}">
                <a16:creationId xmlns:a16="http://schemas.microsoft.com/office/drawing/2014/main" id="{6A7F6A3F-E1DD-A246-9A6D-5F9B18BA2588}"/>
              </a:ext>
            </a:extLst>
          </p:cNvPr>
          <p:cNvSpPr/>
          <p:nvPr userDrawn="1"/>
        </p:nvSpPr>
        <p:spPr>
          <a:xfrm rot="5400000">
            <a:off x="8580896" y="0"/>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5" name="Freeform 4">
            <a:extLst>
              <a:ext uri="{FF2B5EF4-FFF2-40B4-BE49-F238E27FC236}">
                <a16:creationId xmlns:a16="http://schemas.microsoft.com/office/drawing/2014/main" id="{055FD0FC-C8FF-6741-A364-A29CDC6F9495}"/>
              </a:ext>
            </a:extLst>
          </p:cNvPr>
          <p:cNvSpPr/>
          <p:nvPr userDrawn="1"/>
        </p:nvSpPr>
        <p:spPr>
          <a:xfrm>
            <a:off x="-2364"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rot="5400000" flipH="1">
            <a:off x="11258144" y="5924144"/>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2587417"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67114"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pPr rtl="0"/>
            <a:r>
              <a:rPr lang="en-GB" noProof="0" dirty="0"/>
              <a:t>10/9/2021</a:t>
            </a:r>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dirty="0"/>
              <a:t>PRESENTATION TITLE</a:t>
            </a:r>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4683787" y="2526318"/>
            <a:ext cx="3173279"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3804"/>
            <a:ext cx="3173278"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4683788" y="2003804"/>
            <a:ext cx="3173278"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6" name="Content Placeholder 2">
            <a:extLst>
              <a:ext uri="{FF2B5EF4-FFF2-40B4-BE49-F238E27FC236}">
                <a16:creationId xmlns:a16="http://schemas.microsoft.com/office/drawing/2014/main" id="{43D62993-A055-DF4F-9286-4FFE3A5C7FD7}"/>
              </a:ext>
            </a:extLst>
          </p:cNvPr>
          <p:cNvSpPr>
            <a:spLocks noGrp="1"/>
          </p:cNvSpPr>
          <p:nvPr>
            <p:ph idx="13"/>
          </p:nvPr>
        </p:nvSpPr>
        <p:spPr>
          <a:xfrm>
            <a:off x="8200082" y="2526318"/>
            <a:ext cx="3173279"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7" name="Content Placeholder 2">
            <a:extLst>
              <a:ext uri="{FF2B5EF4-FFF2-40B4-BE49-F238E27FC236}">
                <a16:creationId xmlns:a16="http://schemas.microsoft.com/office/drawing/2014/main" id="{A896DA2E-4448-254C-86D1-9E16E63CC6A0}"/>
              </a:ext>
            </a:extLst>
          </p:cNvPr>
          <p:cNvSpPr>
            <a:spLocks noGrp="1"/>
          </p:cNvSpPr>
          <p:nvPr>
            <p:ph idx="14"/>
          </p:nvPr>
        </p:nvSpPr>
        <p:spPr>
          <a:xfrm>
            <a:off x="8200083" y="2003804"/>
            <a:ext cx="3173278"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pPr rtl="0"/>
            <a:fld id="{294A09A9-5501-47C1-A89A-A340965A2BE2}" type="slidenum">
              <a:rPr lang="en-GB" noProof="0" smtClean="0"/>
              <a:pPr/>
              <a:t>‹#›</a:t>
            </a:fld>
            <a:endParaRPr lang="en-GB" noProof="0" dirty="0"/>
          </a:p>
        </p:txBody>
      </p:sp>
    </p:spTree>
    <p:extLst>
      <p:ext uri="{BB962C8B-B14F-4D97-AF65-F5344CB8AC3E}">
        <p14:creationId xmlns:p14="http://schemas.microsoft.com/office/powerpoint/2010/main" val="25885892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122363"/>
            <a:ext cx="6220278" cy="2387600"/>
          </a:xfrm>
        </p:spPr>
        <p:txBody>
          <a:bodyPr rtlCol="0" anchor="b">
            <a:noAutofit/>
          </a:bodyPr>
          <a:lstStyle>
            <a:lvl1pPr algn="l">
              <a:defRPr sz="6000" b="1">
                <a:latin typeface="+mj-lt"/>
              </a:defRPr>
            </a:lvl1pPr>
          </a:lstStyle>
          <a:p>
            <a:pPr rtl="0"/>
            <a:r>
              <a:rPr lang="en-US" noProof="0"/>
              <a:t>Click to edit Master title style</a:t>
            </a:r>
            <a:endParaRPr lang="en-GB" noProof="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6220277" cy="2247219"/>
          </a:xfrm>
        </p:spPr>
        <p:txBody>
          <a:bodyPr rtlCol="0">
            <a:noAutofit/>
          </a:bodyPr>
          <a:lstStyle>
            <a:lvl1pPr marL="0" indent="0" algn="l">
              <a:buNone/>
              <a:defRPr sz="28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sp>
        <p:nvSpPr>
          <p:cNvPr id="4" name="Rectangle 3">
            <a:extLst>
              <a:ext uri="{FF2B5EF4-FFF2-40B4-BE49-F238E27FC236}">
                <a16:creationId xmlns:a16="http://schemas.microsoft.com/office/drawing/2014/main" id="{9AC79249-FDC0-364D-A734-AE1DE1605D28}"/>
              </a:ext>
            </a:extLst>
          </p:cNvPr>
          <p:cNvSpPr/>
          <p:nvPr userDrawn="1"/>
        </p:nvSpPr>
        <p:spPr>
          <a:xfrm>
            <a:off x="8264426" y="0"/>
            <a:ext cx="39275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dirty="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685939"/>
            <a:ext cx="3927573" cy="3178856"/>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7" name="Freeform 16">
            <a:extLst>
              <a:ext uri="{FF2B5EF4-FFF2-40B4-BE49-F238E27FC236}">
                <a16:creationId xmlns:a16="http://schemas.microsoft.com/office/drawing/2014/main" id="{39563C76-BC00-DE47-88F5-C24D3CE3325A}"/>
              </a:ext>
            </a:extLst>
          </p:cNvPr>
          <p:cNvSpPr/>
          <p:nvPr userDrawn="1"/>
        </p:nvSpPr>
        <p:spPr>
          <a:xfrm>
            <a:off x="10228214" y="-1"/>
            <a:ext cx="1963787" cy="3178856"/>
          </a:xfrm>
          <a:custGeom>
            <a:avLst/>
            <a:gdLst>
              <a:gd name="connsiteX0" fmla="*/ 0 w 1963787"/>
              <a:gd name="connsiteY0" fmla="*/ 0 h 3178856"/>
              <a:gd name="connsiteX1" fmla="*/ 1963787 w 1963787"/>
              <a:gd name="connsiteY1" fmla="*/ 0 h 3178856"/>
              <a:gd name="connsiteX2" fmla="*/ 1963787 w 1963787"/>
              <a:gd name="connsiteY2" fmla="*/ 1967129 h 3178856"/>
              <a:gd name="connsiteX3" fmla="*/ 1963787 w 1963787"/>
              <a:gd name="connsiteY3" fmla="*/ 2349671 h 3178856"/>
              <a:gd name="connsiteX4" fmla="*/ 1963787 w 1963787"/>
              <a:gd name="connsiteY4" fmla="*/ 3178856 h 3178856"/>
              <a:gd name="connsiteX5" fmla="*/ 1963753 w 1963787"/>
              <a:gd name="connsiteY5" fmla="*/ 3178856 h 3178856"/>
              <a:gd name="connsiteX6" fmla="*/ 1763002 w 1963787"/>
              <a:gd name="connsiteY6" fmla="*/ 3168629 h 3178856"/>
              <a:gd name="connsiteX7" fmla="*/ 0 w 1963787"/>
              <a:gd name="connsiteY7" fmla="*/ 1197921 h 3178856"/>
              <a:gd name="connsiteX8" fmla="*/ 0 w 1963787"/>
              <a:gd name="connsiteY8" fmla="*/ 1039961 h 3178856"/>
              <a:gd name="connsiteX9" fmla="*/ 0 w 1963787"/>
              <a:gd name="connsiteY9" fmla="*/ 0 h 317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3787" h="3178856">
                <a:moveTo>
                  <a:pt x="0" y="0"/>
                </a:moveTo>
                <a:lnTo>
                  <a:pt x="1963787" y="0"/>
                </a:lnTo>
                <a:lnTo>
                  <a:pt x="1963787" y="1967129"/>
                </a:lnTo>
                <a:lnTo>
                  <a:pt x="1963787" y="2349671"/>
                </a:lnTo>
                <a:lnTo>
                  <a:pt x="1963787" y="3178856"/>
                </a:lnTo>
                <a:lnTo>
                  <a:pt x="1963753" y="3178856"/>
                </a:lnTo>
                <a:lnTo>
                  <a:pt x="1763002" y="3168629"/>
                </a:lnTo>
                <a:cubicBezTo>
                  <a:pt x="772749" y="3067186"/>
                  <a:pt x="0" y="2223585"/>
                  <a:pt x="0" y="1197921"/>
                </a:cubicBezTo>
                <a:lnTo>
                  <a:pt x="0" y="103996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Tree>
    <p:extLst>
      <p:ext uri="{BB962C8B-B14F-4D97-AF65-F5344CB8AC3E}">
        <p14:creationId xmlns:p14="http://schemas.microsoft.com/office/powerpoint/2010/main" val="36516283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A2B13-17C0-BAD4-1FFE-98F0C90B09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DCD5108-403D-847B-05D1-3B859A0BBA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CA58701-8A19-BA4B-57F6-6693E6791F88}"/>
              </a:ext>
            </a:extLst>
          </p:cNvPr>
          <p:cNvSpPr>
            <a:spLocks noGrp="1"/>
          </p:cNvSpPr>
          <p:nvPr>
            <p:ph type="dt" sz="half" idx="10"/>
          </p:nvPr>
        </p:nvSpPr>
        <p:spPr/>
        <p:txBody>
          <a:bodyPr/>
          <a:lstStyle/>
          <a:p>
            <a:fld id="{78AB898B-4E12-4E18-B025-E5A202FEA8FC}" type="datetimeFigureOut">
              <a:rPr lang="en-GB" smtClean="0"/>
              <a:t>28/04/2025</a:t>
            </a:fld>
            <a:endParaRPr lang="en-GB" dirty="0"/>
          </a:p>
        </p:txBody>
      </p:sp>
      <p:sp>
        <p:nvSpPr>
          <p:cNvPr id="5" name="Footer Placeholder 4">
            <a:extLst>
              <a:ext uri="{FF2B5EF4-FFF2-40B4-BE49-F238E27FC236}">
                <a16:creationId xmlns:a16="http://schemas.microsoft.com/office/drawing/2014/main" id="{408211D7-7578-8C98-6F57-F69FC0DCD9B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406EFC0-4AD9-6F3B-8552-856455D92BDE}"/>
              </a:ext>
            </a:extLst>
          </p:cNvPr>
          <p:cNvSpPr>
            <a:spLocks noGrp="1"/>
          </p:cNvSpPr>
          <p:nvPr>
            <p:ph type="sldNum" sz="quarter" idx="12"/>
          </p:nvPr>
        </p:nvSpPr>
        <p:spPr/>
        <p:txBody>
          <a:bodyPr/>
          <a:lstStyle/>
          <a:p>
            <a:fld id="{07EFA729-5943-4198-A86D-E8C56DFDCE3B}" type="slidenum">
              <a:rPr lang="en-GB" smtClean="0"/>
              <a:t>‹#›</a:t>
            </a:fld>
            <a:endParaRPr lang="en-GB" dirty="0"/>
          </a:p>
        </p:txBody>
      </p:sp>
    </p:spTree>
    <p:extLst>
      <p:ext uri="{BB962C8B-B14F-4D97-AF65-F5344CB8AC3E}">
        <p14:creationId xmlns:p14="http://schemas.microsoft.com/office/powerpoint/2010/main" val="2694561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3D8F6-E1CA-435C-FF5A-2BFF3D5899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1FEABD0-122E-EE87-5736-9372DDD035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17679A-E7D0-1D63-4A8A-2EA418AC6E77}"/>
              </a:ext>
            </a:extLst>
          </p:cNvPr>
          <p:cNvSpPr>
            <a:spLocks noGrp="1"/>
          </p:cNvSpPr>
          <p:nvPr>
            <p:ph type="dt" sz="half" idx="10"/>
          </p:nvPr>
        </p:nvSpPr>
        <p:spPr/>
        <p:txBody>
          <a:bodyPr/>
          <a:lstStyle/>
          <a:p>
            <a:fld id="{78AB898B-4E12-4E18-B025-E5A202FEA8FC}" type="datetimeFigureOut">
              <a:rPr lang="en-GB" smtClean="0"/>
              <a:t>28/04/2025</a:t>
            </a:fld>
            <a:endParaRPr lang="en-GB" dirty="0"/>
          </a:p>
        </p:txBody>
      </p:sp>
      <p:sp>
        <p:nvSpPr>
          <p:cNvPr id="5" name="Footer Placeholder 4">
            <a:extLst>
              <a:ext uri="{FF2B5EF4-FFF2-40B4-BE49-F238E27FC236}">
                <a16:creationId xmlns:a16="http://schemas.microsoft.com/office/drawing/2014/main" id="{07C0AA91-66D5-2324-8849-62674DA07B4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233ADEC-482E-306A-7650-279F72A2739D}"/>
              </a:ext>
            </a:extLst>
          </p:cNvPr>
          <p:cNvSpPr>
            <a:spLocks noGrp="1"/>
          </p:cNvSpPr>
          <p:nvPr>
            <p:ph type="sldNum" sz="quarter" idx="12"/>
          </p:nvPr>
        </p:nvSpPr>
        <p:spPr/>
        <p:txBody>
          <a:bodyPr/>
          <a:lstStyle/>
          <a:p>
            <a:fld id="{07EFA729-5943-4198-A86D-E8C56DFDCE3B}" type="slidenum">
              <a:rPr lang="en-GB" smtClean="0"/>
              <a:t>‹#›</a:t>
            </a:fld>
            <a:endParaRPr lang="en-GB" dirty="0"/>
          </a:p>
        </p:txBody>
      </p:sp>
    </p:spTree>
    <p:extLst>
      <p:ext uri="{BB962C8B-B14F-4D97-AF65-F5344CB8AC3E}">
        <p14:creationId xmlns:p14="http://schemas.microsoft.com/office/powerpoint/2010/main" val="2490350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868B2-AC82-9F80-08CE-9938DAEAFD2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CD375A9-8E96-1CA7-716C-F9DF2CB0C57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72364E1-5D4D-7773-34E6-BE82DF0A2A61}"/>
              </a:ext>
            </a:extLst>
          </p:cNvPr>
          <p:cNvSpPr>
            <a:spLocks noGrp="1"/>
          </p:cNvSpPr>
          <p:nvPr>
            <p:ph type="dt" sz="half" idx="10"/>
          </p:nvPr>
        </p:nvSpPr>
        <p:spPr/>
        <p:txBody>
          <a:bodyPr/>
          <a:lstStyle/>
          <a:p>
            <a:fld id="{78AB898B-4E12-4E18-B025-E5A202FEA8FC}" type="datetimeFigureOut">
              <a:rPr lang="en-GB" smtClean="0"/>
              <a:t>28/04/2025</a:t>
            </a:fld>
            <a:endParaRPr lang="en-GB" dirty="0"/>
          </a:p>
        </p:txBody>
      </p:sp>
      <p:sp>
        <p:nvSpPr>
          <p:cNvPr id="5" name="Footer Placeholder 4">
            <a:extLst>
              <a:ext uri="{FF2B5EF4-FFF2-40B4-BE49-F238E27FC236}">
                <a16:creationId xmlns:a16="http://schemas.microsoft.com/office/drawing/2014/main" id="{8EBE7117-BFE8-E8AD-73C3-C861684D215A}"/>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9581D61-DE7E-B5D2-1D3C-45BDE2F79BDA}"/>
              </a:ext>
            </a:extLst>
          </p:cNvPr>
          <p:cNvSpPr>
            <a:spLocks noGrp="1"/>
          </p:cNvSpPr>
          <p:nvPr>
            <p:ph type="sldNum" sz="quarter" idx="12"/>
          </p:nvPr>
        </p:nvSpPr>
        <p:spPr/>
        <p:txBody>
          <a:bodyPr/>
          <a:lstStyle/>
          <a:p>
            <a:fld id="{07EFA729-5943-4198-A86D-E8C56DFDCE3B}" type="slidenum">
              <a:rPr lang="en-GB" smtClean="0"/>
              <a:t>‹#›</a:t>
            </a:fld>
            <a:endParaRPr lang="en-GB" dirty="0"/>
          </a:p>
        </p:txBody>
      </p:sp>
    </p:spTree>
    <p:extLst>
      <p:ext uri="{BB962C8B-B14F-4D97-AF65-F5344CB8AC3E}">
        <p14:creationId xmlns:p14="http://schemas.microsoft.com/office/powerpoint/2010/main" val="2621584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2A4BF-F154-0A6D-E44A-0F1A94ACDF5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CD96A8F-5808-024B-B561-5B117F11734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42A6870-92CA-7C50-39F3-9A7CBB3DD4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A88CD62-FC4F-B19D-EFFB-D5999388A336}"/>
              </a:ext>
            </a:extLst>
          </p:cNvPr>
          <p:cNvSpPr>
            <a:spLocks noGrp="1"/>
          </p:cNvSpPr>
          <p:nvPr>
            <p:ph type="dt" sz="half" idx="10"/>
          </p:nvPr>
        </p:nvSpPr>
        <p:spPr/>
        <p:txBody>
          <a:bodyPr/>
          <a:lstStyle/>
          <a:p>
            <a:fld id="{78AB898B-4E12-4E18-B025-E5A202FEA8FC}" type="datetimeFigureOut">
              <a:rPr lang="en-GB" smtClean="0"/>
              <a:t>28/04/2025</a:t>
            </a:fld>
            <a:endParaRPr lang="en-GB" dirty="0"/>
          </a:p>
        </p:txBody>
      </p:sp>
      <p:sp>
        <p:nvSpPr>
          <p:cNvPr id="6" name="Footer Placeholder 5">
            <a:extLst>
              <a:ext uri="{FF2B5EF4-FFF2-40B4-BE49-F238E27FC236}">
                <a16:creationId xmlns:a16="http://schemas.microsoft.com/office/drawing/2014/main" id="{518B3B77-3D21-CDA0-6D76-75066E7AD59C}"/>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15E0595-0D63-37A0-1214-B425E27E12AC}"/>
              </a:ext>
            </a:extLst>
          </p:cNvPr>
          <p:cNvSpPr>
            <a:spLocks noGrp="1"/>
          </p:cNvSpPr>
          <p:nvPr>
            <p:ph type="sldNum" sz="quarter" idx="12"/>
          </p:nvPr>
        </p:nvSpPr>
        <p:spPr/>
        <p:txBody>
          <a:bodyPr/>
          <a:lstStyle/>
          <a:p>
            <a:fld id="{07EFA729-5943-4198-A86D-E8C56DFDCE3B}" type="slidenum">
              <a:rPr lang="en-GB" smtClean="0"/>
              <a:t>‹#›</a:t>
            </a:fld>
            <a:endParaRPr lang="en-GB" dirty="0"/>
          </a:p>
        </p:txBody>
      </p:sp>
    </p:spTree>
    <p:extLst>
      <p:ext uri="{BB962C8B-B14F-4D97-AF65-F5344CB8AC3E}">
        <p14:creationId xmlns:p14="http://schemas.microsoft.com/office/powerpoint/2010/main" val="19311093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35C93-1907-FC13-610F-759782347A8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B27546F-911E-EE1B-BDAF-542A23E529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1B0A63-6DC4-50FE-A3C8-512E42BBB21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1C3B669-F0ED-06DB-A382-DF0D901D19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BBBC71-F4C7-78DC-8DAB-8F4910817DB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13BE09E-DA41-7A31-6FAE-6011564B6C54}"/>
              </a:ext>
            </a:extLst>
          </p:cNvPr>
          <p:cNvSpPr>
            <a:spLocks noGrp="1"/>
          </p:cNvSpPr>
          <p:nvPr>
            <p:ph type="dt" sz="half" idx="10"/>
          </p:nvPr>
        </p:nvSpPr>
        <p:spPr/>
        <p:txBody>
          <a:bodyPr/>
          <a:lstStyle/>
          <a:p>
            <a:fld id="{78AB898B-4E12-4E18-B025-E5A202FEA8FC}" type="datetimeFigureOut">
              <a:rPr lang="en-GB" smtClean="0"/>
              <a:t>28/04/2025</a:t>
            </a:fld>
            <a:endParaRPr lang="en-GB" dirty="0"/>
          </a:p>
        </p:txBody>
      </p:sp>
      <p:sp>
        <p:nvSpPr>
          <p:cNvPr id="8" name="Footer Placeholder 7">
            <a:extLst>
              <a:ext uri="{FF2B5EF4-FFF2-40B4-BE49-F238E27FC236}">
                <a16:creationId xmlns:a16="http://schemas.microsoft.com/office/drawing/2014/main" id="{ED96957F-FA02-87CF-897C-71BA9EF805AA}"/>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8872C908-32DC-D4C8-69D5-9BCF40FC2C4E}"/>
              </a:ext>
            </a:extLst>
          </p:cNvPr>
          <p:cNvSpPr>
            <a:spLocks noGrp="1"/>
          </p:cNvSpPr>
          <p:nvPr>
            <p:ph type="sldNum" sz="quarter" idx="12"/>
          </p:nvPr>
        </p:nvSpPr>
        <p:spPr/>
        <p:txBody>
          <a:bodyPr/>
          <a:lstStyle/>
          <a:p>
            <a:fld id="{07EFA729-5943-4198-A86D-E8C56DFDCE3B}" type="slidenum">
              <a:rPr lang="en-GB" smtClean="0"/>
              <a:t>‹#›</a:t>
            </a:fld>
            <a:endParaRPr lang="en-GB" dirty="0"/>
          </a:p>
        </p:txBody>
      </p:sp>
    </p:spTree>
    <p:extLst>
      <p:ext uri="{BB962C8B-B14F-4D97-AF65-F5344CB8AC3E}">
        <p14:creationId xmlns:p14="http://schemas.microsoft.com/office/powerpoint/2010/main" val="38408310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10BDD-A4DF-A7A6-76D3-39D7551BBE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BCF609B-B0D2-1113-235A-9EBDB9738E2D}"/>
              </a:ext>
            </a:extLst>
          </p:cNvPr>
          <p:cNvSpPr>
            <a:spLocks noGrp="1"/>
          </p:cNvSpPr>
          <p:nvPr>
            <p:ph type="dt" sz="half" idx="10"/>
          </p:nvPr>
        </p:nvSpPr>
        <p:spPr/>
        <p:txBody>
          <a:bodyPr/>
          <a:lstStyle/>
          <a:p>
            <a:fld id="{78AB898B-4E12-4E18-B025-E5A202FEA8FC}" type="datetimeFigureOut">
              <a:rPr lang="en-GB" smtClean="0"/>
              <a:t>28/04/2025</a:t>
            </a:fld>
            <a:endParaRPr lang="en-GB" dirty="0"/>
          </a:p>
        </p:txBody>
      </p:sp>
      <p:sp>
        <p:nvSpPr>
          <p:cNvPr id="4" name="Footer Placeholder 3">
            <a:extLst>
              <a:ext uri="{FF2B5EF4-FFF2-40B4-BE49-F238E27FC236}">
                <a16:creationId xmlns:a16="http://schemas.microsoft.com/office/drawing/2014/main" id="{E4680341-9670-9AB5-6E72-58F386EC3B08}"/>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B937AEFB-7F95-9335-5350-8E08C95A30DA}"/>
              </a:ext>
            </a:extLst>
          </p:cNvPr>
          <p:cNvSpPr>
            <a:spLocks noGrp="1"/>
          </p:cNvSpPr>
          <p:nvPr>
            <p:ph type="sldNum" sz="quarter" idx="12"/>
          </p:nvPr>
        </p:nvSpPr>
        <p:spPr/>
        <p:txBody>
          <a:bodyPr/>
          <a:lstStyle/>
          <a:p>
            <a:fld id="{07EFA729-5943-4198-A86D-E8C56DFDCE3B}" type="slidenum">
              <a:rPr lang="en-GB" smtClean="0"/>
              <a:t>‹#›</a:t>
            </a:fld>
            <a:endParaRPr lang="en-GB" dirty="0"/>
          </a:p>
        </p:txBody>
      </p:sp>
    </p:spTree>
    <p:extLst>
      <p:ext uri="{BB962C8B-B14F-4D97-AF65-F5344CB8AC3E}">
        <p14:creationId xmlns:p14="http://schemas.microsoft.com/office/powerpoint/2010/main" val="364921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17467"/>
            <a:ext cx="9779182" cy="3366815"/>
          </a:xfrm>
        </p:spPr>
        <p:txBody>
          <a:bodyPr rtlCol="0">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pPr rtl="0"/>
            <a:r>
              <a:rPr lang="en-GB" noProof="0" dirty="0"/>
              <a:t>10/9/2021</a:t>
            </a:r>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pPr rtl="0"/>
            <a:fld id="{294A09A9-5501-47C1-A89A-A340965A2BE2}" type="slidenum">
              <a:rPr lang="en-GB" noProof="0" smtClean="0"/>
              <a:pPr/>
              <a:t>‹#›</a:t>
            </a:fld>
            <a:endParaRPr lang="en-GB" noProof="0" dirty="0"/>
          </a:p>
        </p:txBody>
      </p:sp>
    </p:spTree>
    <p:extLst>
      <p:ext uri="{BB962C8B-B14F-4D97-AF65-F5344CB8AC3E}">
        <p14:creationId xmlns:p14="http://schemas.microsoft.com/office/powerpoint/2010/main" val="13271668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06274D-2E96-ED7C-C503-E807811CC6EC}"/>
              </a:ext>
            </a:extLst>
          </p:cNvPr>
          <p:cNvSpPr>
            <a:spLocks noGrp="1"/>
          </p:cNvSpPr>
          <p:nvPr>
            <p:ph type="dt" sz="half" idx="10"/>
          </p:nvPr>
        </p:nvSpPr>
        <p:spPr/>
        <p:txBody>
          <a:bodyPr/>
          <a:lstStyle/>
          <a:p>
            <a:fld id="{78AB898B-4E12-4E18-B025-E5A202FEA8FC}" type="datetimeFigureOut">
              <a:rPr lang="en-GB" smtClean="0"/>
              <a:t>28/04/2025</a:t>
            </a:fld>
            <a:endParaRPr lang="en-GB" dirty="0"/>
          </a:p>
        </p:txBody>
      </p:sp>
      <p:sp>
        <p:nvSpPr>
          <p:cNvPr id="3" name="Footer Placeholder 2">
            <a:extLst>
              <a:ext uri="{FF2B5EF4-FFF2-40B4-BE49-F238E27FC236}">
                <a16:creationId xmlns:a16="http://schemas.microsoft.com/office/drawing/2014/main" id="{410C0FA3-B80F-542A-A735-982E881ED832}"/>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EA2B0193-45F1-783A-46DE-D650B08FEFCE}"/>
              </a:ext>
            </a:extLst>
          </p:cNvPr>
          <p:cNvSpPr>
            <a:spLocks noGrp="1"/>
          </p:cNvSpPr>
          <p:nvPr>
            <p:ph type="sldNum" sz="quarter" idx="12"/>
          </p:nvPr>
        </p:nvSpPr>
        <p:spPr/>
        <p:txBody>
          <a:bodyPr/>
          <a:lstStyle/>
          <a:p>
            <a:fld id="{07EFA729-5943-4198-A86D-E8C56DFDCE3B}" type="slidenum">
              <a:rPr lang="en-GB" smtClean="0"/>
              <a:t>‹#›</a:t>
            </a:fld>
            <a:endParaRPr lang="en-GB" dirty="0"/>
          </a:p>
        </p:txBody>
      </p:sp>
    </p:spTree>
    <p:extLst>
      <p:ext uri="{BB962C8B-B14F-4D97-AF65-F5344CB8AC3E}">
        <p14:creationId xmlns:p14="http://schemas.microsoft.com/office/powerpoint/2010/main" val="22046339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678F1-6ED2-FAA4-F654-09EA970273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A95BBA3-96C2-E0FB-5DB6-6E7C2D5D49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B8ABE44-0BE2-A6EF-798A-77E39919C2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21D28E-2E2D-F66B-09C0-54CA7BD61327}"/>
              </a:ext>
            </a:extLst>
          </p:cNvPr>
          <p:cNvSpPr>
            <a:spLocks noGrp="1"/>
          </p:cNvSpPr>
          <p:nvPr>
            <p:ph type="dt" sz="half" idx="10"/>
          </p:nvPr>
        </p:nvSpPr>
        <p:spPr/>
        <p:txBody>
          <a:bodyPr/>
          <a:lstStyle/>
          <a:p>
            <a:fld id="{78AB898B-4E12-4E18-B025-E5A202FEA8FC}" type="datetimeFigureOut">
              <a:rPr lang="en-GB" smtClean="0"/>
              <a:t>28/04/2025</a:t>
            </a:fld>
            <a:endParaRPr lang="en-GB" dirty="0"/>
          </a:p>
        </p:txBody>
      </p:sp>
      <p:sp>
        <p:nvSpPr>
          <p:cNvPr id="6" name="Footer Placeholder 5">
            <a:extLst>
              <a:ext uri="{FF2B5EF4-FFF2-40B4-BE49-F238E27FC236}">
                <a16:creationId xmlns:a16="http://schemas.microsoft.com/office/drawing/2014/main" id="{00E93C2C-C55A-D7DA-C59D-82DC04E51FD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3DB1927F-D531-AD85-8749-B97BF6E5D650}"/>
              </a:ext>
            </a:extLst>
          </p:cNvPr>
          <p:cNvSpPr>
            <a:spLocks noGrp="1"/>
          </p:cNvSpPr>
          <p:nvPr>
            <p:ph type="sldNum" sz="quarter" idx="12"/>
          </p:nvPr>
        </p:nvSpPr>
        <p:spPr/>
        <p:txBody>
          <a:bodyPr/>
          <a:lstStyle/>
          <a:p>
            <a:fld id="{07EFA729-5943-4198-A86D-E8C56DFDCE3B}" type="slidenum">
              <a:rPr lang="en-GB" smtClean="0"/>
              <a:t>‹#›</a:t>
            </a:fld>
            <a:endParaRPr lang="en-GB" dirty="0"/>
          </a:p>
        </p:txBody>
      </p:sp>
    </p:spTree>
    <p:extLst>
      <p:ext uri="{BB962C8B-B14F-4D97-AF65-F5344CB8AC3E}">
        <p14:creationId xmlns:p14="http://schemas.microsoft.com/office/powerpoint/2010/main" val="16375922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87100-791A-5776-ADA4-7C8D113ACB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6830510-D643-71AD-834B-D9082531C4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340AD63D-4400-901F-1674-3577BF1246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67130A-DDA8-B55C-7CD2-0762A2C64A81}"/>
              </a:ext>
            </a:extLst>
          </p:cNvPr>
          <p:cNvSpPr>
            <a:spLocks noGrp="1"/>
          </p:cNvSpPr>
          <p:nvPr>
            <p:ph type="dt" sz="half" idx="10"/>
          </p:nvPr>
        </p:nvSpPr>
        <p:spPr/>
        <p:txBody>
          <a:bodyPr/>
          <a:lstStyle/>
          <a:p>
            <a:fld id="{78AB898B-4E12-4E18-B025-E5A202FEA8FC}" type="datetimeFigureOut">
              <a:rPr lang="en-GB" smtClean="0"/>
              <a:t>28/04/2025</a:t>
            </a:fld>
            <a:endParaRPr lang="en-GB" dirty="0"/>
          </a:p>
        </p:txBody>
      </p:sp>
      <p:sp>
        <p:nvSpPr>
          <p:cNvPr id="6" name="Footer Placeholder 5">
            <a:extLst>
              <a:ext uri="{FF2B5EF4-FFF2-40B4-BE49-F238E27FC236}">
                <a16:creationId xmlns:a16="http://schemas.microsoft.com/office/drawing/2014/main" id="{C4529900-341C-9DF6-F36C-0379A1C8624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1F6893C5-66AC-31EA-0EAD-84E75C52CD38}"/>
              </a:ext>
            </a:extLst>
          </p:cNvPr>
          <p:cNvSpPr>
            <a:spLocks noGrp="1"/>
          </p:cNvSpPr>
          <p:nvPr>
            <p:ph type="sldNum" sz="quarter" idx="12"/>
          </p:nvPr>
        </p:nvSpPr>
        <p:spPr/>
        <p:txBody>
          <a:bodyPr/>
          <a:lstStyle/>
          <a:p>
            <a:fld id="{07EFA729-5943-4198-A86D-E8C56DFDCE3B}" type="slidenum">
              <a:rPr lang="en-GB" smtClean="0"/>
              <a:t>‹#›</a:t>
            </a:fld>
            <a:endParaRPr lang="en-GB" dirty="0"/>
          </a:p>
        </p:txBody>
      </p:sp>
    </p:spTree>
    <p:extLst>
      <p:ext uri="{BB962C8B-B14F-4D97-AF65-F5344CB8AC3E}">
        <p14:creationId xmlns:p14="http://schemas.microsoft.com/office/powerpoint/2010/main" val="20836915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F9699-9D9A-0704-BA14-04B6004AC1B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DC1CBB2-4D5D-8BA8-0979-7FF7D1D5899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E87BC7E-634B-AB54-E97A-60682E18E76C}"/>
              </a:ext>
            </a:extLst>
          </p:cNvPr>
          <p:cNvSpPr>
            <a:spLocks noGrp="1"/>
          </p:cNvSpPr>
          <p:nvPr>
            <p:ph type="dt" sz="half" idx="10"/>
          </p:nvPr>
        </p:nvSpPr>
        <p:spPr/>
        <p:txBody>
          <a:bodyPr/>
          <a:lstStyle/>
          <a:p>
            <a:fld id="{78AB898B-4E12-4E18-B025-E5A202FEA8FC}" type="datetimeFigureOut">
              <a:rPr lang="en-GB" smtClean="0"/>
              <a:t>28/04/2025</a:t>
            </a:fld>
            <a:endParaRPr lang="en-GB" dirty="0"/>
          </a:p>
        </p:txBody>
      </p:sp>
      <p:sp>
        <p:nvSpPr>
          <p:cNvPr id="5" name="Footer Placeholder 4">
            <a:extLst>
              <a:ext uri="{FF2B5EF4-FFF2-40B4-BE49-F238E27FC236}">
                <a16:creationId xmlns:a16="http://schemas.microsoft.com/office/drawing/2014/main" id="{AEFAE7F5-177A-6722-D801-6337F3AD448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047F718-46F6-5627-2B98-FD88652FE90B}"/>
              </a:ext>
            </a:extLst>
          </p:cNvPr>
          <p:cNvSpPr>
            <a:spLocks noGrp="1"/>
          </p:cNvSpPr>
          <p:nvPr>
            <p:ph type="sldNum" sz="quarter" idx="12"/>
          </p:nvPr>
        </p:nvSpPr>
        <p:spPr/>
        <p:txBody>
          <a:bodyPr/>
          <a:lstStyle/>
          <a:p>
            <a:fld id="{07EFA729-5943-4198-A86D-E8C56DFDCE3B}" type="slidenum">
              <a:rPr lang="en-GB" smtClean="0"/>
              <a:t>‹#›</a:t>
            </a:fld>
            <a:endParaRPr lang="en-GB" dirty="0"/>
          </a:p>
        </p:txBody>
      </p:sp>
    </p:spTree>
    <p:extLst>
      <p:ext uri="{BB962C8B-B14F-4D97-AF65-F5344CB8AC3E}">
        <p14:creationId xmlns:p14="http://schemas.microsoft.com/office/powerpoint/2010/main" val="22578729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E535CD-9E9A-D6DD-AA56-7074094CEF1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D1AE909-C1D4-EB63-A1BD-04B38741C8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B47EBF-F73B-7824-43CD-765145C616DE}"/>
              </a:ext>
            </a:extLst>
          </p:cNvPr>
          <p:cNvSpPr>
            <a:spLocks noGrp="1"/>
          </p:cNvSpPr>
          <p:nvPr>
            <p:ph type="dt" sz="half" idx="10"/>
          </p:nvPr>
        </p:nvSpPr>
        <p:spPr/>
        <p:txBody>
          <a:bodyPr/>
          <a:lstStyle/>
          <a:p>
            <a:fld id="{78AB898B-4E12-4E18-B025-E5A202FEA8FC}" type="datetimeFigureOut">
              <a:rPr lang="en-GB" smtClean="0"/>
              <a:t>28/04/2025</a:t>
            </a:fld>
            <a:endParaRPr lang="en-GB" dirty="0"/>
          </a:p>
        </p:txBody>
      </p:sp>
      <p:sp>
        <p:nvSpPr>
          <p:cNvPr id="5" name="Footer Placeholder 4">
            <a:extLst>
              <a:ext uri="{FF2B5EF4-FFF2-40B4-BE49-F238E27FC236}">
                <a16:creationId xmlns:a16="http://schemas.microsoft.com/office/drawing/2014/main" id="{27902E3F-DD60-537D-1670-09E52239CDB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7D77B81-C67C-314E-804A-81FD359AE930}"/>
              </a:ext>
            </a:extLst>
          </p:cNvPr>
          <p:cNvSpPr>
            <a:spLocks noGrp="1"/>
          </p:cNvSpPr>
          <p:nvPr>
            <p:ph type="sldNum" sz="quarter" idx="12"/>
          </p:nvPr>
        </p:nvSpPr>
        <p:spPr/>
        <p:txBody>
          <a:bodyPr/>
          <a:lstStyle/>
          <a:p>
            <a:fld id="{07EFA729-5943-4198-A86D-E8C56DFDCE3B}" type="slidenum">
              <a:rPr lang="en-GB" smtClean="0"/>
              <a:t>‹#›</a:t>
            </a:fld>
            <a:endParaRPr lang="en-GB" dirty="0"/>
          </a:p>
        </p:txBody>
      </p:sp>
    </p:spTree>
    <p:extLst>
      <p:ext uri="{BB962C8B-B14F-4D97-AF65-F5344CB8AC3E}">
        <p14:creationId xmlns:p14="http://schemas.microsoft.com/office/powerpoint/2010/main" val="2099286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62587F-7496-384A-AF40-18FC8CF0709D}"/>
              </a:ext>
            </a:extLst>
          </p:cNvPr>
          <p:cNvSpPr/>
          <p:nvPr userDrawn="1"/>
        </p:nvSpPr>
        <p:spPr>
          <a:xfrm>
            <a:off x="0" y="2286002"/>
            <a:ext cx="12208822"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dirty="0"/>
          </a:p>
        </p:txBody>
      </p:sp>
      <p:sp>
        <p:nvSpPr>
          <p:cNvPr id="12" name="Freeform 11">
            <a:extLst>
              <a:ext uri="{FF2B5EF4-FFF2-40B4-BE49-F238E27FC236}">
                <a16:creationId xmlns:a16="http://schemas.microsoft.com/office/drawing/2014/main" id="{84DB028B-A475-224B-B675-A15A56CAD0BF}"/>
              </a:ext>
            </a:extLst>
          </p:cNvPr>
          <p:cNvSpPr/>
          <p:nvPr userDrawn="1"/>
        </p:nvSpPr>
        <p:spPr>
          <a:xfrm flipH="1">
            <a:off x="8597718"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4" name="Freeform 13">
            <a:extLst>
              <a:ext uri="{FF2B5EF4-FFF2-40B4-BE49-F238E27FC236}">
                <a16:creationId xmlns:a16="http://schemas.microsoft.com/office/drawing/2014/main" id="{61C34955-105B-4D4D-B51D-754C5D38A85D}"/>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5" name="Freeform 14">
            <a:extLst>
              <a:ext uri="{FF2B5EF4-FFF2-40B4-BE49-F238E27FC236}">
                <a16:creationId xmlns:a16="http://schemas.microsoft.com/office/drawing/2014/main" id="{2734DEB1-EC02-2E42-9292-4ADD115060A5}"/>
              </a:ext>
            </a:extLst>
          </p:cNvPr>
          <p:cNvSpPr/>
          <p:nvPr userDrawn="1"/>
        </p:nvSpPr>
        <p:spPr>
          <a:xfrm rot="5400000" flipH="1" flipV="1">
            <a:off x="10344100" y="438098"/>
            <a:ext cx="2285999" cy="1409801"/>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3" name="Title 1">
            <a:extLst>
              <a:ext uri="{FF2B5EF4-FFF2-40B4-BE49-F238E27FC236}">
                <a16:creationId xmlns:a16="http://schemas.microsoft.com/office/drawing/2014/main" id="{5E932F0D-7FC3-634B-932C-3625C16C8DE2}"/>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1167492" y="2653167"/>
            <a:ext cx="9779183" cy="3436483"/>
          </a:xfrm>
        </p:spPr>
        <p:txBody>
          <a:bodyPr rtlCol="0">
            <a:noAutofit/>
          </a:bodyPr>
          <a:lstStyle>
            <a:lvl1pPr marL="0" indent="0">
              <a:lnSpc>
                <a:spcPct val="150000"/>
              </a:lnSpc>
              <a:buNone/>
              <a:defRPr sz="240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US" noProof="0"/>
              <a:t>Click to edit Master text styles</a:t>
            </a:r>
          </a:p>
        </p:txBody>
      </p:sp>
      <p:sp>
        <p:nvSpPr>
          <p:cNvPr id="4" name="Date Placeholder 3">
            <a:extLst>
              <a:ext uri="{FF2B5EF4-FFF2-40B4-BE49-F238E27FC236}">
                <a16:creationId xmlns:a16="http://schemas.microsoft.com/office/drawing/2014/main" id="{8E95D4F5-F69B-42F6-8A9D-330F696E144B}"/>
              </a:ext>
            </a:extLst>
          </p:cNvPr>
          <p:cNvSpPr>
            <a:spLocks noGrp="1"/>
          </p:cNvSpPr>
          <p:nvPr>
            <p:ph type="dt" sz="half" idx="10"/>
          </p:nvPr>
        </p:nvSpPr>
        <p:spPr/>
        <p:txBody>
          <a:bodyPr rtlCol="0">
            <a:noAutofit/>
          </a:bodyPr>
          <a:lstStyle>
            <a:lvl1pPr>
              <a:defRPr>
                <a:solidFill>
                  <a:schemeClr val="accent2"/>
                </a:solidFill>
                <a:latin typeface="+mn-lt"/>
              </a:defRPr>
            </a:lvl1pPr>
          </a:lstStyle>
          <a:p>
            <a:pPr rtl="0"/>
            <a:r>
              <a:rPr lang="en-GB" noProof="0" dirty="0"/>
              <a:t>10/9/2021</a:t>
            </a:r>
          </a:p>
        </p:txBody>
      </p:sp>
      <p:sp>
        <p:nvSpPr>
          <p:cNvPr id="5" name="Footer Placeholder 4">
            <a:extLst>
              <a:ext uri="{FF2B5EF4-FFF2-40B4-BE49-F238E27FC236}">
                <a16:creationId xmlns:a16="http://schemas.microsoft.com/office/drawing/2014/main" id="{FA79A23A-2238-4904-8692-9F2DAE8B8FC9}"/>
              </a:ext>
            </a:extLst>
          </p:cNvPr>
          <p:cNvSpPr>
            <a:spLocks noGrp="1"/>
          </p:cNvSpPr>
          <p:nvPr>
            <p:ph type="ftr" sz="quarter" idx="11"/>
          </p:nvPr>
        </p:nvSpPr>
        <p:spPr/>
        <p:txBody>
          <a:bodyPr rtlCol="0">
            <a:noAutofit/>
          </a:bodyPr>
          <a:lstStyle>
            <a:lvl1pPr>
              <a:defRPr>
                <a:solidFill>
                  <a:schemeClr val="accent2"/>
                </a:solidFill>
                <a:latin typeface="+mn-lt"/>
              </a:defRPr>
            </a:lvl1pPr>
          </a:lstStyle>
          <a:p>
            <a:pPr rtl="0"/>
            <a:r>
              <a:rPr lang="en-GB" noProof="0" dirty="0"/>
              <a:t>PRESENTATION TITLE</a:t>
            </a:r>
          </a:p>
        </p:txBody>
      </p:sp>
      <p:sp>
        <p:nvSpPr>
          <p:cNvPr id="6" name="Slide Number Placeholder 5">
            <a:extLst>
              <a:ext uri="{FF2B5EF4-FFF2-40B4-BE49-F238E27FC236}">
                <a16:creationId xmlns:a16="http://schemas.microsoft.com/office/drawing/2014/main" id="{DB69FC35-DDC8-45FB-8ACB-21C15F57C1F1}"/>
              </a:ext>
            </a:extLst>
          </p:cNvPr>
          <p:cNvSpPr>
            <a:spLocks noGrp="1"/>
          </p:cNvSpPr>
          <p:nvPr>
            <p:ph type="sldNum" sz="quarter" idx="12"/>
          </p:nvPr>
        </p:nvSpPr>
        <p:spPr>
          <a:xfrm>
            <a:off x="10206318" y="6356350"/>
            <a:ext cx="1604682" cy="365125"/>
          </a:xfrm>
        </p:spPr>
        <p:txBody>
          <a:bodyPr rtlCol="0">
            <a:noAutofit/>
          </a:bodyPr>
          <a:lstStyle>
            <a:lvl1pPr>
              <a:defRPr>
                <a:solidFill>
                  <a:schemeClr val="accent3"/>
                </a:solidFill>
                <a:latin typeface="+mn-lt"/>
              </a:defRPr>
            </a:lvl1pPr>
          </a:lstStyle>
          <a:p>
            <a:pPr rtl="0"/>
            <a:fld id="{294A09A9-5501-47C1-A89A-A340965A2BE2}" type="slidenum">
              <a:rPr lang="en-GB" noProof="0" smtClean="0"/>
              <a:pPr/>
              <a:t>‹#›</a:t>
            </a:fld>
            <a:endParaRPr lang="en-GB" noProof="0" dirty="0"/>
          </a:p>
        </p:txBody>
      </p:sp>
    </p:spTree>
    <p:extLst>
      <p:ext uri="{BB962C8B-B14F-4D97-AF65-F5344CB8AC3E}">
        <p14:creationId xmlns:p14="http://schemas.microsoft.com/office/powerpoint/2010/main" val="1431296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title">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067EACEC-C2DD-EA42-8504-176673AD1F20}"/>
              </a:ext>
            </a:extLst>
          </p:cNvPr>
          <p:cNvSpPr/>
          <p:nvPr userDrawn="1"/>
        </p:nvSpPr>
        <p:spPr>
          <a:xfrm>
            <a:off x="0" y="0"/>
            <a:ext cx="8025490" cy="6858000"/>
          </a:xfrm>
          <a:custGeom>
            <a:avLst/>
            <a:gdLst>
              <a:gd name="connsiteX0" fmla="*/ 0 w 8025490"/>
              <a:gd name="connsiteY0" fmla="*/ 0 h 6858000"/>
              <a:gd name="connsiteX1" fmla="*/ 4596490 w 8025490"/>
              <a:gd name="connsiteY1" fmla="*/ 0 h 6858000"/>
              <a:gd name="connsiteX2" fmla="*/ 8025490 w 8025490"/>
              <a:gd name="connsiteY2" fmla="*/ 3429000 h 6858000"/>
              <a:gd name="connsiteX3" fmla="*/ 4596490 w 8025490"/>
              <a:gd name="connsiteY3" fmla="*/ 6858000 h 6858000"/>
              <a:gd name="connsiteX4" fmla="*/ 0 w 802549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5490" h="6858000">
                <a:moveTo>
                  <a:pt x="0" y="0"/>
                </a:moveTo>
                <a:lnTo>
                  <a:pt x="4596490" y="0"/>
                </a:lnTo>
                <a:cubicBezTo>
                  <a:pt x="6490274" y="0"/>
                  <a:pt x="8025490" y="1535216"/>
                  <a:pt x="8025490" y="3429000"/>
                </a:cubicBezTo>
                <a:cubicBezTo>
                  <a:pt x="8025490" y="5322784"/>
                  <a:pt x="6490274" y="6858000"/>
                  <a:pt x="4596490" y="6858000"/>
                </a:cubicBez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059400"/>
            <a:ext cx="6245912" cy="2387600"/>
          </a:xfrm>
        </p:spPr>
        <p:txBody>
          <a:bodyPr rtlCol="0" anchor="b">
            <a:noAutofit/>
          </a:bodyPr>
          <a:lstStyle>
            <a:lvl1pPr algn="l">
              <a:defRPr sz="6000" b="1">
                <a:solidFill>
                  <a:schemeClr val="bg1"/>
                </a:solidFill>
                <a:latin typeface="+mj-lt"/>
              </a:defRPr>
            </a:lvl1pPr>
          </a:lstStyle>
          <a:p>
            <a:pPr rtl="0"/>
            <a:r>
              <a:rPr lang="en-US" noProof="0"/>
              <a:t>Click to edit Master title style</a:t>
            </a:r>
            <a:endParaRPr lang="en-GB" noProof="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4" y="3539075"/>
            <a:ext cx="6245912" cy="1406101"/>
          </a:xfrm>
        </p:spPr>
        <p:txBody>
          <a:bodyPr rtlCol="0">
            <a:noAutofit/>
          </a:bodyPr>
          <a:lstStyle>
            <a:lvl1pPr marL="0" indent="0" algn="l">
              <a:buNone/>
              <a:defRPr sz="32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US" noProof="0"/>
              <a:t>Click to edit Master subtitle style</a:t>
            </a:r>
            <a:endParaRPr lang="en-GB" noProof="0"/>
          </a:p>
        </p:txBody>
      </p:sp>
      <p:grpSp>
        <p:nvGrpSpPr>
          <p:cNvPr id="6" name="Group 5">
            <a:extLst>
              <a:ext uri="{FF2B5EF4-FFF2-40B4-BE49-F238E27FC236}">
                <a16:creationId xmlns:a16="http://schemas.microsoft.com/office/drawing/2014/main" id="{89843C7E-5704-7A46-8974-F3BFA42E7310}"/>
              </a:ext>
            </a:extLst>
          </p:cNvPr>
          <p:cNvGrpSpPr/>
          <p:nvPr userDrawn="1"/>
        </p:nvGrpSpPr>
        <p:grpSpPr>
          <a:xfrm rot="16200000">
            <a:off x="8286528" y="2207195"/>
            <a:ext cx="3032351" cy="2443610"/>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grpSp>
      <p:sp>
        <p:nvSpPr>
          <p:cNvPr id="17" name="Freeform 16">
            <a:extLst>
              <a:ext uri="{FF2B5EF4-FFF2-40B4-BE49-F238E27FC236}">
                <a16:creationId xmlns:a16="http://schemas.microsoft.com/office/drawing/2014/main" id="{0B179973-08D2-EF40-B516-35E75E906394}"/>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8" name="Freeform 17">
            <a:extLst>
              <a:ext uri="{FF2B5EF4-FFF2-40B4-BE49-F238E27FC236}">
                <a16:creationId xmlns:a16="http://schemas.microsoft.com/office/drawing/2014/main" id="{6C811FF3-E48A-194D-8022-65F8C3A17449}"/>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Tree>
    <p:extLst>
      <p:ext uri="{BB962C8B-B14F-4D97-AF65-F5344CB8AC3E}">
        <p14:creationId xmlns:p14="http://schemas.microsoft.com/office/powerpoint/2010/main" val="363364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rtlCol="0">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pPr rtl="0"/>
            <a:r>
              <a:rPr lang="en-GB" noProof="0" dirty="0"/>
              <a:t>10/9/2021</a:t>
            </a:r>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pPr rtl="0"/>
            <a:fld id="{294A09A9-5501-47C1-A89A-A340965A2BE2}" type="slidenum">
              <a:rPr lang="en-GB" noProof="0" smtClean="0"/>
              <a:pPr/>
              <a:t>‹#›</a:t>
            </a:fld>
            <a:endParaRPr lang="en-GB" noProof="0" dirty="0"/>
          </a:p>
        </p:txBody>
      </p:sp>
    </p:spTree>
    <p:extLst>
      <p:ext uri="{BB962C8B-B14F-4D97-AF65-F5344CB8AC3E}">
        <p14:creationId xmlns:p14="http://schemas.microsoft.com/office/powerpoint/2010/main" val="3673917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Chart 2">
    <p:bg>
      <p:bgPr>
        <a:solidFill>
          <a:schemeClr val="accent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ABA2A58C-57B7-834C-8F5C-3299322411B1}"/>
              </a:ext>
            </a:extLst>
          </p:cNvPr>
          <p:cNvGrpSpPr/>
          <p:nvPr userDrawn="1"/>
        </p:nvGrpSpPr>
        <p:grpSpPr>
          <a:xfrm rot="16200000">
            <a:off x="10772262" y="152641"/>
            <a:ext cx="1572380" cy="1267097"/>
            <a:chOff x="7413403" y="4976359"/>
            <a:chExt cx="2334986" cy="1881641"/>
          </a:xfrm>
        </p:grpSpPr>
        <p:sp>
          <p:nvSpPr>
            <p:cNvPr id="13" name="Freeform 12">
              <a:extLst>
                <a:ext uri="{FF2B5EF4-FFF2-40B4-BE49-F238E27FC236}">
                  <a16:creationId xmlns:a16="http://schemas.microsoft.com/office/drawing/2014/main" id="{801D8067-144A-FE48-AF1E-529B662DCAD3}"/>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14" name="Freeform 13">
              <a:extLst>
                <a:ext uri="{FF2B5EF4-FFF2-40B4-BE49-F238E27FC236}">
                  <a16:creationId xmlns:a16="http://schemas.microsoft.com/office/drawing/2014/main" id="{2ECA7D87-C78C-C140-AA28-C0FB20209045}"/>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gr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US" noProof="0"/>
              <a:t>Click to edit Master title style</a:t>
            </a:r>
            <a:endParaRPr lang="en-GB" noProof="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3"/>
            <a:ext cx="9779182" cy="3366813"/>
          </a:xfrm>
        </p:spPr>
        <p:txBody>
          <a:bodyPr rtlCol="0">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pPr rtl="0"/>
            <a:r>
              <a:rPr lang="en-GB" noProof="0" dirty="0"/>
              <a:t>10/9/2021</a:t>
            </a:r>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pPr rtl="0"/>
            <a:fld id="{294A09A9-5501-47C1-A89A-A340965A2BE2}" type="slidenum">
              <a:rPr lang="en-GB" noProof="0" smtClean="0"/>
              <a:pPr/>
              <a:t>‹#›</a:t>
            </a:fld>
            <a:endParaRPr lang="en-GB" noProof="0" dirty="0"/>
          </a:p>
        </p:txBody>
      </p:sp>
    </p:spTree>
    <p:extLst>
      <p:ext uri="{BB962C8B-B14F-4D97-AF65-F5344CB8AC3E}">
        <p14:creationId xmlns:p14="http://schemas.microsoft.com/office/powerpoint/2010/main" val="1492738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5ED18-7A07-47F1-8056-CD86B076AFE2}"/>
              </a:ext>
            </a:extLst>
          </p:cNvPr>
          <p:cNvSpPr>
            <a:spLocks noGrp="1"/>
          </p:cNvSpPr>
          <p:nvPr>
            <p:ph type="title"/>
          </p:nvPr>
        </p:nvSpPr>
        <p:spPr>
          <a:xfrm>
            <a:off x="1798721" y="1684338"/>
            <a:ext cx="8594558" cy="2810460"/>
          </a:xfrm>
        </p:spPr>
        <p:txBody>
          <a:bodyPr rtlCol="0">
            <a:noAutofit/>
          </a:bodyPr>
          <a:lstStyle>
            <a:lvl1pPr algn="ctr">
              <a:lnSpc>
                <a:spcPct val="100000"/>
              </a:lnSpc>
              <a:defRPr sz="4600">
                <a:solidFill>
                  <a:schemeClr val="bg1"/>
                </a:solidFill>
                <a:latin typeface="+mj-lt"/>
              </a:defRPr>
            </a:lvl1pPr>
          </a:lstStyle>
          <a:p>
            <a:pPr rtl="0"/>
            <a:r>
              <a:rPr lang="en-US" noProof="0"/>
              <a:t>Click to edit Master title style</a:t>
            </a:r>
            <a:endParaRPr lang="en-GB" noProof="0"/>
          </a:p>
        </p:txBody>
      </p:sp>
      <p:sp>
        <p:nvSpPr>
          <p:cNvPr id="8" name="Text Placeholder 7">
            <a:extLst>
              <a:ext uri="{FF2B5EF4-FFF2-40B4-BE49-F238E27FC236}">
                <a16:creationId xmlns:a16="http://schemas.microsoft.com/office/drawing/2014/main" id="{4C91C146-F9A8-9A4C-9508-8590923B8D9A}"/>
              </a:ext>
            </a:extLst>
          </p:cNvPr>
          <p:cNvSpPr>
            <a:spLocks noGrp="1"/>
          </p:cNvSpPr>
          <p:nvPr>
            <p:ph type="body" sz="quarter" idx="13" hasCustomPrompt="1"/>
          </p:nvPr>
        </p:nvSpPr>
        <p:spPr>
          <a:xfrm>
            <a:off x="381000" y="519405"/>
            <a:ext cx="1364297" cy="1094521"/>
          </a:xfrm>
        </p:spPr>
        <p:txBody>
          <a:bodyPr rtlCol="0">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rtl="0"/>
            <a:r>
              <a:rPr lang="en-GB" noProof="0"/>
              <a:t>“</a:t>
            </a:r>
          </a:p>
        </p:txBody>
      </p:sp>
      <p:sp>
        <p:nvSpPr>
          <p:cNvPr id="10" name="Text Placeholder 9">
            <a:extLst>
              <a:ext uri="{FF2B5EF4-FFF2-40B4-BE49-F238E27FC236}">
                <a16:creationId xmlns:a16="http://schemas.microsoft.com/office/drawing/2014/main" id="{322D6C2B-78AC-DD47-9289-067C968B06C1}"/>
              </a:ext>
            </a:extLst>
          </p:cNvPr>
          <p:cNvSpPr>
            <a:spLocks noGrp="1"/>
          </p:cNvSpPr>
          <p:nvPr>
            <p:ph type="body" sz="quarter" idx="14"/>
          </p:nvPr>
        </p:nvSpPr>
        <p:spPr>
          <a:xfrm>
            <a:off x="6881813" y="4494213"/>
            <a:ext cx="3511550" cy="679450"/>
          </a:xfrm>
        </p:spPr>
        <p:txBody>
          <a:bodyPr rtlCol="0">
            <a:noAutofit/>
          </a:bodyPr>
          <a:lstStyle>
            <a:lvl1pPr marL="0" indent="0" algn="r">
              <a:buNone/>
              <a:defRPr sz="2000">
                <a:solidFill>
                  <a:schemeClr val="bg1"/>
                </a:solidFill>
                <a:latin typeface="+mn-lt"/>
              </a:defRPr>
            </a:lvl1pPr>
            <a:lvl2pPr marL="457200" indent="0" algn="r">
              <a:buNone/>
              <a:defRPr sz="1800">
                <a:solidFill>
                  <a:schemeClr val="bg1"/>
                </a:solidFill>
                <a:latin typeface="Tenorite" pitchFamily="2" charset="0"/>
              </a:defRPr>
            </a:lvl2pPr>
            <a:lvl3pPr marL="914400" indent="0" algn="r">
              <a:buNone/>
              <a:defRPr sz="1600">
                <a:solidFill>
                  <a:schemeClr val="bg1"/>
                </a:solidFill>
                <a:latin typeface="Tenorite" pitchFamily="2" charset="0"/>
              </a:defRPr>
            </a:lvl3pPr>
            <a:lvl4pPr marL="1371600" indent="0" algn="r">
              <a:buNone/>
              <a:defRPr sz="1400">
                <a:solidFill>
                  <a:schemeClr val="bg1"/>
                </a:solidFill>
                <a:latin typeface="Tenorite" pitchFamily="2" charset="0"/>
              </a:defRPr>
            </a:lvl4pPr>
            <a:lvl5pPr marL="1828800" indent="0" algn="r">
              <a:buNone/>
              <a:defRPr sz="1400">
                <a:solidFill>
                  <a:schemeClr val="bg1"/>
                </a:solidFill>
                <a:latin typeface="Tenorite" pitchFamily="2" charset="0"/>
              </a:defRPr>
            </a:lvl5pPr>
          </a:lstStyle>
          <a:p>
            <a:pPr lvl="0" rtl="0"/>
            <a:r>
              <a:rPr lang="en-US" noProof="0"/>
              <a:t>Click to edit Master text styles</a:t>
            </a:r>
          </a:p>
        </p:txBody>
      </p:sp>
      <p:sp>
        <p:nvSpPr>
          <p:cNvPr id="9" name="Text Placeholder 7">
            <a:extLst>
              <a:ext uri="{FF2B5EF4-FFF2-40B4-BE49-F238E27FC236}">
                <a16:creationId xmlns:a16="http://schemas.microsoft.com/office/drawing/2014/main" id="{612193CD-03AD-D74D-A5CD-747A9B53F49A}"/>
              </a:ext>
            </a:extLst>
          </p:cNvPr>
          <p:cNvSpPr>
            <a:spLocks noGrp="1"/>
          </p:cNvSpPr>
          <p:nvPr>
            <p:ph type="body" sz="quarter" idx="15" hasCustomPrompt="1"/>
          </p:nvPr>
        </p:nvSpPr>
        <p:spPr>
          <a:xfrm>
            <a:off x="10609104" y="3399692"/>
            <a:ext cx="1364297" cy="1094521"/>
          </a:xfrm>
        </p:spPr>
        <p:txBody>
          <a:bodyPr rtlCol="0">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rtl="0"/>
            <a:r>
              <a:rPr lang="en-GB" noProof="0"/>
              <a:t>”</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p:txBody>
          <a:bodyPr rtlCol="0">
            <a:noAutofit/>
          </a:bodyPr>
          <a:lstStyle>
            <a:lvl1pPr>
              <a:defRPr>
                <a:solidFill>
                  <a:schemeClr val="accent2"/>
                </a:solidFill>
                <a:latin typeface="+mn-lt"/>
              </a:defRPr>
            </a:lvl1pPr>
          </a:lstStyle>
          <a:p>
            <a:pPr rtl="0"/>
            <a:r>
              <a:rPr lang="en-GB" noProof="0" dirty="0"/>
              <a:t>10/9/2021</a:t>
            </a:r>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p:txBody>
          <a:bodyPr rtlCol="0">
            <a:noAutofit/>
          </a:bodyPr>
          <a:lstStyle>
            <a:lvl1pPr>
              <a:defRPr>
                <a:solidFill>
                  <a:schemeClr val="accent2"/>
                </a:solidFill>
                <a:latin typeface="+mn-lt"/>
              </a:defRPr>
            </a:lvl1pPr>
          </a:lstStyle>
          <a:p>
            <a:pPr rtl="0"/>
            <a:r>
              <a:rPr lang="en-GB" noProof="0" dirty="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rtlCol="0">
            <a:noAutofit/>
          </a:bodyPr>
          <a:lstStyle>
            <a:lvl1pPr>
              <a:defRPr>
                <a:solidFill>
                  <a:schemeClr val="accent2"/>
                </a:solidFill>
                <a:latin typeface="+mn-lt"/>
              </a:defRPr>
            </a:lvl1pPr>
          </a:lstStyle>
          <a:p>
            <a:pPr rtl="0"/>
            <a:fld id="{294A09A9-5501-47C1-A89A-A340965A2BE2}" type="slidenum">
              <a:rPr lang="en-GB" noProof="0" smtClean="0"/>
              <a:pPr/>
              <a:t>‹#›</a:t>
            </a:fld>
            <a:endParaRPr lang="en-GB" noProof="0" dirty="0"/>
          </a:p>
        </p:txBody>
      </p:sp>
    </p:spTree>
    <p:extLst>
      <p:ext uri="{BB962C8B-B14F-4D97-AF65-F5344CB8AC3E}">
        <p14:creationId xmlns:p14="http://schemas.microsoft.com/office/powerpoint/2010/main" val="4041629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8C225EC-F6EF-1144-834A-F0B91974AA41}"/>
              </a:ext>
            </a:extLst>
          </p:cNvPr>
          <p:cNvSpPr/>
          <p:nvPr userDrawn="1"/>
        </p:nvSpPr>
        <p:spPr>
          <a:xfrm>
            <a:off x="0" y="-1664"/>
            <a:ext cx="9857012" cy="68596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dirty="0"/>
          </a:p>
        </p:txBody>
      </p:sp>
      <p:sp>
        <p:nvSpPr>
          <p:cNvPr id="31" name="Title 1">
            <a:extLst>
              <a:ext uri="{FF2B5EF4-FFF2-40B4-BE49-F238E27FC236}">
                <a16:creationId xmlns:a16="http://schemas.microsoft.com/office/drawing/2014/main" id="{1E40CEAF-B1BB-174E-A798-3BA60D9C0458}"/>
              </a:ext>
            </a:extLst>
          </p:cNvPr>
          <p:cNvSpPr>
            <a:spLocks noGrp="1"/>
          </p:cNvSpPr>
          <p:nvPr>
            <p:ph type="title"/>
          </p:nvPr>
        </p:nvSpPr>
        <p:spPr>
          <a:xfrm>
            <a:off x="750430" y="381000"/>
            <a:ext cx="8401624" cy="1325563"/>
          </a:xfrm>
        </p:spPr>
        <p:txBody>
          <a:bodyPr lIns="0" rtlCol="0" anchor="b">
            <a:noAutofit/>
          </a:bodyPr>
          <a:lstStyle>
            <a:lvl1pPr>
              <a:defRPr sz="4800" b="1">
                <a:latin typeface="+mj-lt"/>
              </a:defRPr>
            </a:lvl1pPr>
          </a:lstStyle>
          <a:p>
            <a:pPr rtl="0"/>
            <a:r>
              <a:rPr lang="en-US" noProof="0"/>
              <a:t>Click to edit Master title style</a:t>
            </a:r>
            <a:endParaRPr lang="en-GB" noProof="0"/>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227758"/>
            <a:ext cx="1200374" cy="1201242"/>
          </a:xfrm>
        </p:spPr>
        <p:txBody>
          <a:bodyPr rtlCol="0">
            <a:noAutofit/>
          </a:bodyPr>
          <a:lstStyle>
            <a:lvl1pPr marL="0" indent="0">
              <a:buNone/>
              <a:defRPr sz="1400">
                <a:solidFill>
                  <a:schemeClr val="tx1"/>
                </a:solidFill>
                <a:latin typeface="+mn-lt"/>
              </a:defRPr>
            </a:lvl1pPr>
          </a:lstStyle>
          <a:p>
            <a:pPr rtl="0"/>
            <a:r>
              <a:rPr lang="en-US" noProof="0" dirty="0"/>
              <a:t>Click icon to add picture</a:t>
            </a:r>
            <a:endParaRPr lang="en-GB" noProof="0" dirty="0"/>
          </a:p>
        </p:txBody>
      </p:sp>
      <p:sp>
        <p:nvSpPr>
          <p:cNvPr id="10" name="Text Placeholder 28">
            <a:extLst>
              <a:ext uri="{FF2B5EF4-FFF2-40B4-BE49-F238E27FC236}">
                <a16:creationId xmlns:a16="http://schemas.microsoft.com/office/drawing/2014/main" id="{CC3A7E03-4F06-4380-90A1-845651EEA3C0}"/>
              </a:ext>
            </a:extLst>
          </p:cNvPr>
          <p:cNvSpPr>
            <a:spLocks noGrp="1"/>
          </p:cNvSpPr>
          <p:nvPr>
            <p:ph type="body" sz="quarter" idx="17" hasCustomPrompt="1"/>
          </p:nvPr>
        </p:nvSpPr>
        <p:spPr>
          <a:xfrm>
            <a:off x="2123351" y="2426400"/>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11" name="Text Placeholder 28">
            <a:extLst>
              <a:ext uri="{FF2B5EF4-FFF2-40B4-BE49-F238E27FC236}">
                <a16:creationId xmlns:a16="http://schemas.microsoft.com/office/drawing/2014/main" id="{31AF5791-727B-438A-A7EF-5D132167C89B}"/>
              </a:ext>
            </a:extLst>
          </p:cNvPr>
          <p:cNvSpPr>
            <a:spLocks noGrp="1"/>
          </p:cNvSpPr>
          <p:nvPr>
            <p:ph type="body" sz="quarter" idx="18" hasCustomPrompt="1"/>
          </p:nvPr>
        </p:nvSpPr>
        <p:spPr>
          <a:xfrm>
            <a:off x="2123350" y="2811646"/>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7" name="Picture Placeholder 23">
            <a:extLst>
              <a:ext uri="{FF2B5EF4-FFF2-40B4-BE49-F238E27FC236}">
                <a16:creationId xmlns:a16="http://schemas.microsoft.com/office/drawing/2014/main" id="{9ABA5222-6FD6-405B-8AC8-18022C36590F}"/>
              </a:ext>
            </a:extLst>
          </p:cNvPr>
          <p:cNvSpPr>
            <a:spLocks noGrp="1"/>
          </p:cNvSpPr>
          <p:nvPr>
            <p:ph type="pic" sz="quarter" idx="14"/>
          </p:nvPr>
        </p:nvSpPr>
        <p:spPr>
          <a:xfrm>
            <a:off x="5495813" y="2227758"/>
            <a:ext cx="1200374" cy="1201242"/>
          </a:xfrm>
        </p:spPr>
        <p:txBody>
          <a:bodyPr rtlCol="0">
            <a:noAutofit/>
          </a:bodyPr>
          <a:lstStyle>
            <a:lvl1pPr marL="0" indent="0">
              <a:buNone/>
              <a:defRPr sz="1400">
                <a:solidFill>
                  <a:schemeClr val="tx1"/>
                </a:solidFill>
                <a:latin typeface="+mn-lt"/>
              </a:defRPr>
            </a:lvl1pPr>
          </a:lstStyle>
          <a:p>
            <a:pPr rtl="0"/>
            <a:r>
              <a:rPr lang="en-US" noProof="0" dirty="0"/>
              <a:t>Click icon to add picture</a:t>
            </a:r>
            <a:endParaRPr lang="en-GB" noProof="0" dirty="0"/>
          </a:p>
        </p:txBody>
      </p:sp>
      <p:sp>
        <p:nvSpPr>
          <p:cNvPr id="12" name="Text Placeholder 28">
            <a:extLst>
              <a:ext uri="{FF2B5EF4-FFF2-40B4-BE49-F238E27FC236}">
                <a16:creationId xmlns:a16="http://schemas.microsoft.com/office/drawing/2014/main" id="{A1A33FCF-D2EB-478E-8679-428657895F76}"/>
              </a:ext>
            </a:extLst>
          </p:cNvPr>
          <p:cNvSpPr>
            <a:spLocks noGrp="1"/>
          </p:cNvSpPr>
          <p:nvPr>
            <p:ph type="body" sz="quarter" idx="19" hasCustomPrompt="1"/>
          </p:nvPr>
        </p:nvSpPr>
        <p:spPr>
          <a:xfrm>
            <a:off x="6870817" y="2422565"/>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13" name="Text Placeholder 28">
            <a:extLst>
              <a:ext uri="{FF2B5EF4-FFF2-40B4-BE49-F238E27FC236}">
                <a16:creationId xmlns:a16="http://schemas.microsoft.com/office/drawing/2014/main" id="{55274EF8-F641-41B2-89C1-FD94AFA48684}"/>
              </a:ext>
            </a:extLst>
          </p:cNvPr>
          <p:cNvSpPr>
            <a:spLocks noGrp="1"/>
          </p:cNvSpPr>
          <p:nvPr>
            <p:ph type="body" sz="quarter" idx="20" hasCustomPrompt="1"/>
          </p:nvPr>
        </p:nvSpPr>
        <p:spPr>
          <a:xfrm>
            <a:off x="6870816" y="2807811"/>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8" name="Picture Placeholder 23">
            <a:extLst>
              <a:ext uri="{FF2B5EF4-FFF2-40B4-BE49-F238E27FC236}">
                <a16:creationId xmlns:a16="http://schemas.microsoft.com/office/drawing/2014/main" id="{124DE785-775F-4AE4-94B3-FA728188EBA5}"/>
              </a:ext>
            </a:extLst>
          </p:cNvPr>
          <p:cNvSpPr>
            <a:spLocks noGrp="1"/>
          </p:cNvSpPr>
          <p:nvPr>
            <p:ph type="pic" sz="quarter" idx="15"/>
          </p:nvPr>
        </p:nvSpPr>
        <p:spPr>
          <a:xfrm>
            <a:off x="750429" y="4254273"/>
            <a:ext cx="1200374" cy="1201242"/>
          </a:xfrm>
        </p:spPr>
        <p:txBody>
          <a:bodyPr rtlCol="0">
            <a:noAutofit/>
          </a:bodyPr>
          <a:lstStyle>
            <a:lvl1pPr marL="0" indent="0">
              <a:buNone/>
              <a:defRPr sz="1400">
                <a:solidFill>
                  <a:schemeClr val="tx1"/>
                </a:solidFill>
                <a:latin typeface="+mn-lt"/>
              </a:defRPr>
            </a:lvl1pPr>
          </a:lstStyle>
          <a:p>
            <a:pPr rtl="0"/>
            <a:r>
              <a:rPr lang="en-US" noProof="0" dirty="0"/>
              <a:t>Click icon to add picture</a:t>
            </a:r>
            <a:endParaRPr lang="en-GB" noProof="0" dirty="0"/>
          </a:p>
        </p:txBody>
      </p:sp>
      <p:sp>
        <p:nvSpPr>
          <p:cNvPr id="14" name="Text Placeholder 28">
            <a:extLst>
              <a:ext uri="{FF2B5EF4-FFF2-40B4-BE49-F238E27FC236}">
                <a16:creationId xmlns:a16="http://schemas.microsoft.com/office/drawing/2014/main" id="{5A429D4E-B795-4E55-852E-9E161F9EBD36}"/>
              </a:ext>
            </a:extLst>
          </p:cNvPr>
          <p:cNvSpPr>
            <a:spLocks noGrp="1"/>
          </p:cNvSpPr>
          <p:nvPr>
            <p:ph type="body" sz="quarter" idx="21" hasCustomPrompt="1"/>
          </p:nvPr>
        </p:nvSpPr>
        <p:spPr>
          <a:xfrm>
            <a:off x="2123351" y="4498793"/>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15" name="Text Placeholder 28">
            <a:extLst>
              <a:ext uri="{FF2B5EF4-FFF2-40B4-BE49-F238E27FC236}">
                <a16:creationId xmlns:a16="http://schemas.microsoft.com/office/drawing/2014/main" id="{41D297CB-52EE-4DE4-AEAC-CD4AAF2BF17B}"/>
              </a:ext>
            </a:extLst>
          </p:cNvPr>
          <p:cNvSpPr>
            <a:spLocks noGrp="1"/>
          </p:cNvSpPr>
          <p:nvPr>
            <p:ph type="body" sz="quarter" idx="22" hasCustomPrompt="1"/>
          </p:nvPr>
        </p:nvSpPr>
        <p:spPr>
          <a:xfrm>
            <a:off x="2123350" y="4884039"/>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9" name="Picture Placeholder 23">
            <a:extLst>
              <a:ext uri="{FF2B5EF4-FFF2-40B4-BE49-F238E27FC236}">
                <a16:creationId xmlns:a16="http://schemas.microsoft.com/office/drawing/2014/main" id="{F5694B35-7776-4DB9-9EB7-3AF076EC357D}"/>
              </a:ext>
            </a:extLst>
          </p:cNvPr>
          <p:cNvSpPr>
            <a:spLocks noGrp="1"/>
          </p:cNvSpPr>
          <p:nvPr>
            <p:ph type="pic" sz="quarter" idx="16"/>
          </p:nvPr>
        </p:nvSpPr>
        <p:spPr>
          <a:xfrm>
            <a:off x="5495813" y="4254273"/>
            <a:ext cx="1200374" cy="1201242"/>
          </a:xfrm>
        </p:spPr>
        <p:txBody>
          <a:bodyPr rtlCol="0">
            <a:noAutofit/>
          </a:bodyPr>
          <a:lstStyle>
            <a:lvl1pPr marL="0" indent="0">
              <a:buNone/>
              <a:defRPr sz="1400">
                <a:solidFill>
                  <a:schemeClr val="tx1"/>
                </a:solidFill>
                <a:latin typeface="+mn-lt"/>
              </a:defRPr>
            </a:lvl1pPr>
          </a:lstStyle>
          <a:p>
            <a:pPr rtl="0"/>
            <a:r>
              <a:rPr lang="en-US" noProof="0" dirty="0"/>
              <a:t>Click icon to add picture</a:t>
            </a:r>
            <a:endParaRPr lang="en-GB" noProof="0" dirty="0"/>
          </a:p>
        </p:txBody>
      </p:sp>
      <p:sp>
        <p:nvSpPr>
          <p:cNvPr id="16" name="Text Placeholder 28">
            <a:extLst>
              <a:ext uri="{FF2B5EF4-FFF2-40B4-BE49-F238E27FC236}">
                <a16:creationId xmlns:a16="http://schemas.microsoft.com/office/drawing/2014/main" id="{AD7B736B-3A10-499F-8F23-4437982C8231}"/>
              </a:ext>
            </a:extLst>
          </p:cNvPr>
          <p:cNvSpPr>
            <a:spLocks noGrp="1"/>
          </p:cNvSpPr>
          <p:nvPr>
            <p:ph type="body" sz="quarter" idx="23" hasCustomPrompt="1"/>
          </p:nvPr>
        </p:nvSpPr>
        <p:spPr>
          <a:xfrm>
            <a:off x="6870817" y="4498793"/>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17" name="Text Placeholder 28">
            <a:extLst>
              <a:ext uri="{FF2B5EF4-FFF2-40B4-BE49-F238E27FC236}">
                <a16:creationId xmlns:a16="http://schemas.microsoft.com/office/drawing/2014/main" id="{07165540-290D-4A38-87DE-F52B05BD6A1A}"/>
              </a:ext>
            </a:extLst>
          </p:cNvPr>
          <p:cNvSpPr>
            <a:spLocks noGrp="1"/>
          </p:cNvSpPr>
          <p:nvPr>
            <p:ph type="body" sz="quarter" idx="24" hasCustomPrompt="1"/>
          </p:nvPr>
        </p:nvSpPr>
        <p:spPr>
          <a:xfrm>
            <a:off x="6870816" y="4884039"/>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a:xfrm>
            <a:off x="381000" y="6356350"/>
            <a:ext cx="1569803" cy="365125"/>
          </a:xfrm>
        </p:spPr>
        <p:txBody>
          <a:bodyPr rtlCol="0">
            <a:noAutofit/>
          </a:bodyPr>
          <a:lstStyle>
            <a:lvl1pPr>
              <a:defRPr>
                <a:solidFill>
                  <a:schemeClr val="accent3"/>
                </a:solidFill>
                <a:latin typeface="+mn-lt"/>
              </a:defRPr>
            </a:lvl1pPr>
          </a:lstStyle>
          <a:p>
            <a:pPr rtl="0"/>
            <a:r>
              <a:rPr lang="en-GB" noProof="0" dirty="0"/>
              <a:t>10/9/2021</a:t>
            </a:r>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a:xfrm>
            <a:off x="2871106" y="6356350"/>
            <a:ext cx="4114800" cy="365125"/>
          </a:xfrm>
        </p:spPr>
        <p:txBody>
          <a:bodyPr rtlCol="0">
            <a:noAutofit/>
          </a:bodyPr>
          <a:lstStyle>
            <a:lvl1pPr>
              <a:defRPr>
                <a:solidFill>
                  <a:schemeClr val="accent3"/>
                </a:solidFill>
                <a:latin typeface="+mn-lt"/>
              </a:defRPr>
            </a:lvl1pPr>
          </a:lstStyle>
          <a:p>
            <a:pPr rtl="0"/>
            <a:r>
              <a:rPr lang="en-GB" noProof="0" dirty="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a:xfrm>
            <a:off x="8332334" y="6356350"/>
            <a:ext cx="1167495" cy="365125"/>
          </a:xfrm>
        </p:spPr>
        <p:txBody>
          <a:bodyPr rtlCol="0">
            <a:noAutofit/>
          </a:bodyPr>
          <a:lstStyle>
            <a:lvl1pPr>
              <a:defRPr>
                <a:solidFill>
                  <a:schemeClr val="accent3"/>
                </a:solidFill>
                <a:latin typeface="+mn-lt"/>
              </a:defRPr>
            </a:lvl1pPr>
          </a:lstStyle>
          <a:p>
            <a:pPr rtl="0"/>
            <a:fld id="{294A09A9-5501-47C1-A89A-A340965A2BE2}" type="slidenum">
              <a:rPr lang="en-GB" noProof="0" smtClean="0"/>
              <a:pPr/>
              <a:t>‹#›</a:t>
            </a:fld>
            <a:endParaRPr lang="en-GB" noProof="0" dirty="0"/>
          </a:p>
        </p:txBody>
      </p:sp>
      <p:sp>
        <p:nvSpPr>
          <p:cNvPr id="19" name="Freeform 18">
            <a:extLst>
              <a:ext uri="{FF2B5EF4-FFF2-40B4-BE49-F238E27FC236}">
                <a16:creationId xmlns:a16="http://schemas.microsoft.com/office/drawing/2014/main" id="{AAB3BC7E-B34F-EF47-B125-1574C5484E22}"/>
              </a:ext>
            </a:extLst>
          </p:cNvPr>
          <p:cNvSpPr/>
          <p:nvPr userDrawn="1"/>
        </p:nvSpPr>
        <p:spPr>
          <a:xfrm rot="16200000" flipV="1">
            <a:off x="9499940" y="355410"/>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21" name="Freeform 20">
            <a:extLst>
              <a:ext uri="{FF2B5EF4-FFF2-40B4-BE49-F238E27FC236}">
                <a16:creationId xmlns:a16="http://schemas.microsoft.com/office/drawing/2014/main" id="{7CBC82D0-4F72-C649-8B7F-D4B087957B6C}"/>
              </a:ext>
            </a:extLst>
          </p:cNvPr>
          <p:cNvSpPr/>
          <p:nvPr userDrawn="1"/>
        </p:nvSpPr>
        <p:spPr>
          <a:xfrm flipH="1">
            <a:off x="10866436" y="1879977"/>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25" name="Freeform 24">
            <a:extLst>
              <a:ext uri="{FF2B5EF4-FFF2-40B4-BE49-F238E27FC236}">
                <a16:creationId xmlns:a16="http://schemas.microsoft.com/office/drawing/2014/main" id="{9383F23A-D872-2A4C-B386-A9D269BE694D}"/>
              </a:ext>
            </a:extLst>
          </p:cNvPr>
          <p:cNvSpPr/>
          <p:nvPr userDrawn="1"/>
        </p:nvSpPr>
        <p:spPr>
          <a:xfrm>
            <a:off x="11024507" y="-1664"/>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26" name="Oval 25">
            <a:extLst>
              <a:ext uri="{FF2B5EF4-FFF2-40B4-BE49-F238E27FC236}">
                <a16:creationId xmlns:a16="http://schemas.microsoft.com/office/drawing/2014/main" id="{9221FFDB-AAE2-5943-97A1-82D66AE05DB4}"/>
              </a:ext>
            </a:extLst>
          </p:cNvPr>
          <p:cNvSpPr/>
          <p:nvPr userDrawn="1"/>
        </p:nvSpPr>
        <p:spPr>
          <a:xfrm>
            <a:off x="10334091" y="2737752"/>
            <a:ext cx="1380830" cy="138083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noProof="0" dirty="0"/>
          </a:p>
        </p:txBody>
      </p:sp>
      <p:sp>
        <p:nvSpPr>
          <p:cNvPr id="27" name="Freeform 26">
            <a:extLst>
              <a:ext uri="{FF2B5EF4-FFF2-40B4-BE49-F238E27FC236}">
                <a16:creationId xmlns:a16="http://schemas.microsoft.com/office/drawing/2014/main" id="{2E58EEF7-63CA-A845-BAC4-9D3BE05918B5}"/>
              </a:ext>
            </a:extLst>
          </p:cNvPr>
          <p:cNvSpPr/>
          <p:nvPr userDrawn="1"/>
        </p:nvSpPr>
        <p:spPr>
          <a:xfrm rot="16200000" flipH="1">
            <a:off x="10667432" y="5333432"/>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28" name="Freeform 27">
            <a:extLst>
              <a:ext uri="{FF2B5EF4-FFF2-40B4-BE49-F238E27FC236}">
                <a16:creationId xmlns:a16="http://schemas.microsoft.com/office/drawing/2014/main" id="{757A4624-D8ED-2E4B-AF8C-00DFA6A72D5F}"/>
              </a:ext>
            </a:extLst>
          </p:cNvPr>
          <p:cNvSpPr/>
          <p:nvPr userDrawn="1"/>
        </p:nvSpPr>
        <p:spPr>
          <a:xfrm flipV="1">
            <a:off x="9857012" y="3651505"/>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
        <p:nvSpPr>
          <p:cNvPr id="29" name="Freeform 28">
            <a:extLst>
              <a:ext uri="{FF2B5EF4-FFF2-40B4-BE49-F238E27FC236}">
                <a16:creationId xmlns:a16="http://schemas.microsoft.com/office/drawing/2014/main" id="{DF312EF8-91BE-5946-BE31-8CFE107A2FEA}"/>
              </a:ext>
            </a:extLst>
          </p:cNvPr>
          <p:cNvSpPr/>
          <p:nvPr userDrawn="1"/>
        </p:nvSpPr>
        <p:spPr>
          <a:xfrm flipH="1" flipV="1">
            <a:off x="9857013" y="4976359"/>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dirty="0"/>
          </a:p>
        </p:txBody>
      </p:sp>
    </p:spTree>
    <p:extLst>
      <p:ext uri="{BB962C8B-B14F-4D97-AF65-F5344CB8AC3E}">
        <p14:creationId xmlns:p14="http://schemas.microsoft.com/office/powerpoint/2010/main" val="1851783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ole team">
    <p:bg>
      <p:bgPr>
        <a:solidFill>
          <a:schemeClr val="accent2"/>
        </a:solidFill>
        <a:effectLst/>
      </p:bgPr>
    </p:bg>
    <p:spTree>
      <p:nvGrpSpPr>
        <p:cNvPr id="1" name=""/>
        <p:cNvGrpSpPr/>
        <p:nvPr/>
      </p:nvGrpSpPr>
      <p:grpSpPr>
        <a:xfrm>
          <a:off x="0" y="0"/>
          <a:ext cx="0" cy="0"/>
          <a:chOff x="0" y="0"/>
          <a:chExt cx="0" cy="0"/>
        </a:xfrm>
      </p:grpSpPr>
      <p:sp>
        <p:nvSpPr>
          <p:cNvPr id="54" name="Title 1">
            <a:extLst>
              <a:ext uri="{FF2B5EF4-FFF2-40B4-BE49-F238E27FC236}">
                <a16:creationId xmlns:a16="http://schemas.microsoft.com/office/drawing/2014/main" id="{6825B690-1AD7-4243-AC42-D2CF19B7B02C}"/>
              </a:ext>
            </a:extLst>
          </p:cNvPr>
          <p:cNvSpPr>
            <a:spLocks noGrp="1"/>
          </p:cNvSpPr>
          <p:nvPr>
            <p:ph type="title"/>
          </p:nvPr>
        </p:nvSpPr>
        <p:spPr>
          <a:xfrm>
            <a:off x="750430" y="381000"/>
            <a:ext cx="10678142" cy="1325563"/>
          </a:xfrm>
        </p:spPr>
        <p:txBody>
          <a:bodyPr lIns="0" rtlCol="0" anchor="b">
            <a:noAutofit/>
          </a:bodyPr>
          <a:lstStyle>
            <a:lvl1pPr>
              <a:defRPr sz="4800" b="1">
                <a:latin typeface="+mj-lt"/>
              </a:defRPr>
            </a:lvl1pPr>
          </a:lstStyle>
          <a:p>
            <a:pPr rtl="0"/>
            <a:r>
              <a:rPr lang="en-US" noProof="0"/>
              <a:t>Click to edit Master title style</a:t>
            </a:r>
            <a:endParaRPr lang="en-GB" noProof="0"/>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068734"/>
            <a:ext cx="904987" cy="905641"/>
          </a:xfrm>
        </p:spPr>
        <p:txBody>
          <a:bodyPr rtlCol="0">
            <a:noAutofit/>
          </a:bodyPr>
          <a:lstStyle>
            <a:lvl1pPr marL="0" indent="0">
              <a:buNone/>
              <a:defRPr sz="1400">
                <a:solidFill>
                  <a:schemeClr val="tx1"/>
                </a:solidFill>
              </a:defRPr>
            </a:lvl1pPr>
          </a:lstStyle>
          <a:p>
            <a:pPr rtl="0"/>
            <a:r>
              <a:rPr lang="en-US" noProof="0" dirty="0"/>
              <a:t>Click icon to add picture</a:t>
            </a:r>
            <a:endParaRPr lang="en-GB" noProof="0" dirty="0"/>
          </a:p>
        </p:txBody>
      </p:sp>
      <p:sp>
        <p:nvSpPr>
          <p:cNvPr id="31" name="Text Placeholder 28">
            <a:extLst>
              <a:ext uri="{FF2B5EF4-FFF2-40B4-BE49-F238E27FC236}">
                <a16:creationId xmlns:a16="http://schemas.microsoft.com/office/drawing/2014/main" id="{1825005B-0520-EC49-9A5C-554CB700387B}"/>
              </a:ext>
            </a:extLst>
          </p:cNvPr>
          <p:cNvSpPr>
            <a:spLocks noGrp="1"/>
          </p:cNvSpPr>
          <p:nvPr>
            <p:ph type="body" sz="quarter" idx="17" hasCustomPrompt="1"/>
          </p:nvPr>
        </p:nvSpPr>
        <p:spPr>
          <a:xfrm>
            <a:off x="750430" y="2994545"/>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32" name="Text Placeholder 28">
            <a:extLst>
              <a:ext uri="{FF2B5EF4-FFF2-40B4-BE49-F238E27FC236}">
                <a16:creationId xmlns:a16="http://schemas.microsoft.com/office/drawing/2014/main" id="{B6697B92-AF89-2C46-BC1E-6CB47E8EA421}"/>
              </a:ext>
            </a:extLst>
          </p:cNvPr>
          <p:cNvSpPr>
            <a:spLocks noGrp="1"/>
          </p:cNvSpPr>
          <p:nvPr>
            <p:ph type="body" sz="quarter" idx="18" hasCustomPrompt="1"/>
          </p:nvPr>
        </p:nvSpPr>
        <p:spPr>
          <a:xfrm>
            <a:off x="750429" y="3379791"/>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33" name="Picture Placeholder 23">
            <a:extLst>
              <a:ext uri="{FF2B5EF4-FFF2-40B4-BE49-F238E27FC236}">
                <a16:creationId xmlns:a16="http://schemas.microsoft.com/office/drawing/2014/main" id="{FA9FEBB0-45F1-DF45-89C4-B343F8B20BA0}"/>
              </a:ext>
            </a:extLst>
          </p:cNvPr>
          <p:cNvSpPr>
            <a:spLocks noGrp="1"/>
          </p:cNvSpPr>
          <p:nvPr>
            <p:ph type="pic" sz="quarter" idx="28"/>
          </p:nvPr>
        </p:nvSpPr>
        <p:spPr>
          <a:xfrm>
            <a:off x="3549397" y="2068734"/>
            <a:ext cx="904987" cy="905641"/>
          </a:xfrm>
        </p:spPr>
        <p:txBody>
          <a:bodyPr rtlCol="0">
            <a:noAutofit/>
          </a:bodyPr>
          <a:lstStyle>
            <a:lvl1pPr marL="0" indent="0">
              <a:buNone/>
              <a:defRPr sz="1400">
                <a:solidFill>
                  <a:schemeClr val="tx1"/>
                </a:solidFill>
              </a:defRPr>
            </a:lvl1pPr>
          </a:lstStyle>
          <a:p>
            <a:pPr rtl="0"/>
            <a:r>
              <a:rPr lang="en-US" noProof="0" dirty="0"/>
              <a:t>Click icon to add picture</a:t>
            </a:r>
            <a:endParaRPr lang="en-GB" noProof="0" dirty="0"/>
          </a:p>
        </p:txBody>
      </p:sp>
      <p:sp>
        <p:nvSpPr>
          <p:cNvPr id="34" name="Text Placeholder 28">
            <a:extLst>
              <a:ext uri="{FF2B5EF4-FFF2-40B4-BE49-F238E27FC236}">
                <a16:creationId xmlns:a16="http://schemas.microsoft.com/office/drawing/2014/main" id="{EF331731-A7FC-C245-A9C1-0B1A2E994DB6}"/>
              </a:ext>
            </a:extLst>
          </p:cNvPr>
          <p:cNvSpPr>
            <a:spLocks noGrp="1"/>
          </p:cNvSpPr>
          <p:nvPr>
            <p:ph type="body" sz="quarter" idx="29" hasCustomPrompt="1"/>
          </p:nvPr>
        </p:nvSpPr>
        <p:spPr>
          <a:xfrm>
            <a:off x="3549398" y="2994545"/>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35" name="Text Placeholder 28">
            <a:extLst>
              <a:ext uri="{FF2B5EF4-FFF2-40B4-BE49-F238E27FC236}">
                <a16:creationId xmlns:a16="http://schemas.microsoft.com/office/drawing/2014/main" id="{313B974E-E762-EE48-B2DF-C8F10DF73444}"/>
              </a:ext>
            </a:extLst>
          </p:cNvPr>
          <p:cNvSpPr>
            <a:spLocks noGrp="1"/>
          </p:cNvSpPr>
          <p:nvPr>
            <p:ph type="body" sz="quarter" idx="30" hasCustomPrompt="1"/>
          </p:nvPr>
        </p:nvSpPr>
        <p:spPr>
          <a:xfrm>
            <a:off x="3549397" y="3379791"/>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36" name="Picture Placeholder 23">
            <a:extLst>
              <a:ext uri="{FF2B5EF4-FFF2-40B4-BE49-F238E27FC236}">
                <a16:creationId xmlns:a16="http://schemas.microsoft.com/office/drawing/2014/main" id="{8BA62E8C-79E6-D245-B706-FFB1E051B2D6}"/>
              </a:ext>
            </a:extLst>
          </p:cNvPr>
          <p:cNvSpPr>
            <a:spLocks noGrp="1"/>
          </p:cNvSpPr>
          <p:nvPr>
            <p:ph type="pic" sz="quarter" idx="31"/>
          </p:nvPr>
        </p:nvSpPr>
        <p:spPr>
          <a:xfrm>
            <a:off x="6348367" y="2068734"/>
            <a:ext cx="904987" cy="905641"/>
          </a:xfrm>
        </p:spPr>
        <p:txBody>
          <a:bodyPr rtlCol="0">
            <a:noAutofit/>
          </a:bodyPr>
          <a:lstStyle>
            <a:lvl1pPr marL="0" indent="0">
              <a:buNone/>
              <a:defRPr sz="1400">
                <a:solidFill>
                  <a:schemeClr val="tx1"/>
                </a:solidFill>
              </a:defRPr>
            </a:lvl1pPr>
          </a:lstStyle>
          <a:p>
            <a:pPr rtl="0"/>
            <a:r>
              <a:rPr lang="en-US" noProof="0" dirty="0"/>
              <a:t>Click icon to add picture</a:t>
            </a:r>
            <a:endParaRPr lang="en-GB" noProof="0" dirty="0"/>
          </a:p>
        </p:txBody>
      </p:sp>
      <p:sp>
        <p:nvSpPr>
          <p:cNvPr id="37" name="Text Placeholder 28">
            <a:extLst>
              <a:ext uri="{FF2B5EF4-FFF2-40B4-BE49-F238E27FC236}">
                <a16:creationId xmlns:a16="http://schemas.microsoft.com/office/drawing/2014/main" id="{4199EE50-5386-0446-8ADA-23C1B0D6EA4F}"/>
              </a:ext>
            </a:extLst>
          </p:cNvPr>
          <p:cNvSpPr>
            <a:spLocks noGrp="1"/>
          </p:cNvSpPr>
          <p:nvPr>
            <p:ph type="body" sz="quarter" idx="32" hasCustomPrompt="1"/>
          </p:nvPr>
        </p:nvSpPr>
        <p:spPr>
          <a:xfrm>
            <a:off x="6348368" y="2994545"/>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38" name="Text Placeholder 28">
            <a:extLst>
              <a:ext uri="{FF2B5EF4-FFF2-40B4-BE49-F238E27FC236}">
                <a16:creationId xmlns:a16="http://schemas.microsoft.com/office/drawing/2014/main" id="{478AB5CA-B5A5-934D-BF51-1485953A703D}"/>
              </a:ext>
            </a:extLst>
          </p:cNvPr>
          <p:cNvSpPr>
            <a:spLocks noGrp="1"/>
          </p:cNvSpPr>
          <p:nvPr>
            <p:ph type="body" sz="quarter" idx="33" hasCustomPrompt="1"/>
          </p:nvPr>
        </p:nvSpPr>
        <p:spPr>
          <a:xfrm>
            <a:off x="6348367" y="3379791"/>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39" name="Picture Placeholder 23">
            <a:extLst>
              <a:ext uri="{FF2B5EF4-FFF2-40B4-BE49-F238E27FC236}">
                <a16:creationId xmlns:a16="http://schemas.microsoft.com/office/drawing/2014/main" id="{3D78BE06-1FC7-3C43-BD15-F4137B564B58}"/>
              </a:ext>
            </a:extLst>
          </p:cNvPr>
          <p:cNvSpPr>
            <a:spLocks noGrp="1"/>
          </p:cNvSpPr>
          <p:nvPr>
            <p:ph type="pic" sz="quarter" idx="34"/>
          </p:nvPr>
        </p:nvSpPr>
        <p:spPr>
          <a:xfrm>
            <a:off x="9147335" y="2068734"/>
            <a:ext cx="904987" cy="905641"/>
          </a:xfrm>
        </p:spPr>
        <p:txBody>
          <a:bodyPr rtlCol="0">
            <a:noAutofit/>
          </a:bodyPr>
          <a:lstStyle>
            <a:lvl1pPr marL="0" indent="0">
              <a:buNone/>
              <a:defRPr sz="1400">
                <a:solidFill>
                  <a:schemeClr val="tx1"/>
                </a:solidFill>
              </a:defRPr>
            </a:lvl1pPr>
          </a:lstStyle>
          <a:p>
            <a:pPr rtl="0"/>
            <a:r>
              <a:rPr lang="en-US" noProof="0" dirty="0"/>
              <a:t>Click icon to add picture</a:t>
            </a:r>
            <a:endParaRPr lang="en-GB" noProof="0" dirty="0"/>
          </a:p>
        </p:txBody>
      </p:sp>
      <p:sp>
        <p:nvSpPr>
          <p:cNvPr id="40" name="Text Placeholder 28">
            <a:extLst>
              <a:ext uri="{FF2B5EF4-FFF2-40B4-BE49-F238E27FC236}">
                <a16:creationId xmlns:a16="http://schemas.microsoft.com/office/drawing/2014/main" id="{14F01FCC-4797-0343-8739-20331C751C18}"/>
              </a:ext>
            </a:extLst>
          </p:cNvPr>
          <p:cNvSpPr>
            <a:spLocks noGrp="1"/>
          </p:cNvSpPr>
          <p:nvPr>
            <p:ph type="body" sz="quarter" idx="35" hasCustomPrompt="1"/>
          </p:nvPr>
        </p:nvSpPr>
        <p:spPr>
          <a:xfrm>
            <a:off x="9147336" y="2994545"/>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41" name="Text Placeholder 28">
            <a:extLst>
              <a:ext uri="{FF2B5EF4-FFF2-40B4-BE49-F238E27FC236}">
                <a16:creationId xmlns:a16="http://schemas.microsoft.com/office/drawing/2014/main" id="{33FBE6CA-EC7A-1A4B-ADA3-6B78F2DE09C2}"/>
              </a:ext>
            </a:extLst>
          </p:cNvPr>
          <p:cNvSpPr>
            <a:spLocks noGrp="1"/>
          </p:cNvSpPr>
          <p:nvPr>
            <p:ph type="body" sz="quarter" idx="36" hasCustomPrompt="1"/>
          </p:nvPr>
        </p:nvSpPr>
        <p:spPr>
          <a:xfrm>
            <a:off x="9147335" y="3379791"/>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42" name="Picture Placeholder 23">
            <a:extLst>
              <a:ext uri="{FF2B5EF4-FFF2-40B4-BE49-F238E27FC236}">
                <a16:creationId xmlns:a16="http://schemas.microsoft.com/office/drawing/2014/main" id="{6DD7CCE4-AD48-B64F-909E-F88961FBDFC5}"/>
              </a:ext>
            </a:extLst>
          </p:cNvPr>
          <p:cNvSpPr>
            <a:spLocks noGrp="1"/>
          </p:cNvSpPr>
          <p:nvPr>
            <p:ph type="pic" sz="quarter" idx="37"/>
          </p:nvPr>
        </p:nvSpPr>
        <p:spPr>
          <a:xfrm>
            <a:off x="750429" y="4118551"/>
            <a:ext cx="904987" cy="905641"/>
          </a:xfrm>
        </p:spPr>
        <p:txBody>
          <a:bodyPr rtlCol="0">
            <a:noAutofit/>
          </a:bodyPr>
          <a:lstStyle>
            <a:lvl1pPr marL="0" indent="0">
              <a:buNone/>
              <a:defRPr sz="1400">
                <a:solidFill>
                  <a:schemeClr val="tx1"/>
                </a:solidFill>
              </a:defRPr>
            </a:lvl1pPr>
          </a:lstStyle>
          <a:p>
            <a:pPr rtl="0"/>
            <a:r>
              <a:rPr lang="en-US" noProof="0" dirty="0"/>
              <a:t>Click icon to add picture</a:t>
            </a:r>
            <a:endParaRPr lang="en-GB" noProof="0" dirty="0"/>
          </a:p>
        </p:txBody>
      </p:sp>
      <p:sp>
        <p:nvSpPr>
          <p:cNvPr id="43" name="Text Placeholder 28">
            <a:extLst>
              <a:ext uri="{FF2B5EF4-FFF2-40B4-BE49-F238E27FC236}">
                <a16:creationId xmlns:a16="http://schemas.microsoft.com/office/drawing/2014/main" id="{C076E7E2-3D95-EA47-BF86-444615F1F141}"/>
              </a:ext>
            </a:extLst>
          </p:cNvPr>
          <p:cNvSpPr>
            <a:spLocks noGrp="1"/>
          </p:cNvSpPr>
          <p:nvPr>
            <p:ph type="body" sz="quarter" idx="38" hasCustomPrompt="1"/>
          </p:nvPr>
        </p:nvSpPr>
        <p:spPr>
          <a:xfrm>
            <a:off x="750430" y="5044362"/>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44" name="Text Placeholder 28">
            <a:extLst>
              <a:ext uri="{FF2B5EF4-FFF2-40B4-BE49-F238E27FC236}">
                <a16:creationId xmlns:a16="http://schemas.microsoft.com/office/drawing/2014/main" id="{612499D2-373C-3940-97A5-FCA8B245BE45}"/>
              </a:ext>
            </a:extLst>
          </p:cNvPr>
          <p:cNvSpPr>
            <a:spLocks noGrp="1"/>
          </p:cNvSpPr>
          <p:nvPr>
            <p:ph type="body" sz="quarter" idx="39" hasCustomPrompt="1"/>
          </p:nvPr>
        </p:nvSpPr>
        <p:spPr>
          <a:xfrm>
            <a:off x="750429" y="5429608"/>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45" name="Picture Placeholder 23">
            <a:extLst>
              <a:ext uri="{FF2B5EF4-FFF2-40B4-BE49-F238E27FC236}">
                <a16:creationId xmlns:a16="http://schemas.microsoft.com/office/drawing/2014/main" id="{24B34D6D-4F7E-3942-B8D7-9970BDE53C10}"/>
              </a:ext>
            </a:extLst>
          </p:cNvPr>
          <p:cNvSpPr>
            <a:spLocks noGrp="1"/>
          </p:cNvSpPr>
          <p:nvPr>
            <p:ph type="pic" sz="quarter" idx="40"/>
          </p:nvPr>
        </p:nvSpPr>
        <p:spPr>
          <a:xfrm>
            <a:off x="3549397" y="4118551"/>
            <a:ext cx="904987" cy="905641"/>
          </a:xfrm>
        </p:spPr>
        <p:txBody>
          <a:bodyPr rtlCol="0">
            <a:noAutofit/>
          </a:bodyPr>
          <a:lstStyle>
            <a:lvl1pPr marL="0" indent="0">
              <a:buNone/>
              <a:defRPr sz="1400">
                <a:solidFill>
                  <a:schemeClr val="tx1"/>
                </a:solidFill>
              </a:defRPr>
            </a:lvl1pPr>
          </a:lstStyle>
          <a:p>
            <a:pPr rtl="0"/>
            <a:r>
              <a:rPr lang="en-US" noProof="0" dirty="0"/>
              <a:t>Click icon to add picture</a:t>
            </a:r>
            <a:endParaRPr lang="en-GB" noProof="0" dirty="0"/>
          </a:p>
        </p:txBody>
      </p:sp>
      <p:sp>
        <p:nvSpPr>
          <p:cNvPr id="46" name="Text Placeholder 28">
            <a:extLst>
              <a:ext uri="{FF2B5EF4-FFF2-40B4-BE49-F238E27FC236}">
                <a16:creationId xmlns:a16="http://schemas.microsoft.com/office/drawing/2014/main" id="{D34EDB1D-7E85-D242-B6AE-F6D6907D325A}"/>
              </a:ext>
            </a:extLst>
          </p:cNvPr>
          <p:cNvSpPr>
            <a:spLocks noGrp="1"/>
          </p:cNvSpPr>
          <p:nvPr>
            <p:ph type="body" sz="quarter" idx="41" hasCustomPrompt="1"/>
          </p:nvPr>
        </p:nvSpPr>
        <p:spPr>
          <a:xfrm>
            <a:off x="3549398" y="5044362"/>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47" name="Text Placeholder 28">
            <a:extLst>
              <a:ext uri="{FF2B5EF4-FFF2-40B4-BE49-F238E27FC236}">
                <a16:creationId xmlns:a16="http://schemas.microsoft.com/office/drawing/2014/main" id="{3E3BFFF0-114B-6D42-B5E0-8020AC2E26BF}"/>
              </a:ext>
            </a:extLst>
          </p:cNvPr>
          <p:cNvSpPr>
            <a:spLocks noGrp="1"/>
          </p:cNvSpPr>
          <p:nvPr>
            <p:ph type="body" sz="quarter" idx="42" hasCustomPrompt="1"/>
          </p:nvPr>
        </p:nvSpPr>
        <p:spPr>
          <a:xfrm>
            <a:off x="3549397" y="5429608"/>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48" name="Picture Placeholder 23">
            <a:extLst>
              <a:ext uri="{FF2B5EF4-FFF2-40B4-BE49-F238E27FC236}">
                <a16:creationId xmlns:a16="http://schemas.microsoft.com/office/drawing/2014/main" id="{EB4488EE-E854-724E-95AE-B9943EE249EA}"/>
              </a:ext>
            </a:extLst>
          </p:cNvPr>
          <p:cNvSpPr>
            <a:spLocks noGrp="1"/>
          </p:cNvSpPr>
          <p:nvPr>
            <p:ph type="pic" sz="quarter" idx="43"/>
          </p:nvPr>
        </p:nvSpPr>
        <p:spPr>
          <a:xfrm>
            <a:off x="6348367" y="4118551"/>
            <a:ext cx="904987" cy="905641"/>
          </a:xfrm>
        </p:spPr>
        <p:txBody>
          <a:bodyPr rtlCol="0">
            <a:noAutofit/>
          </a:bodyPr>
          <a:lstStyle>
            <a:lvl1pPr marL="0" indent="0">
              <a:buNone/>
              <a:defRPr sz="1400">
                <a:solidFill>
                  <a:schemeClr val="tx1"/>
                </a:solidFill>
              </a:defRPr>
            </a:lvl1pPr>
          </a:lstStyle>
          <a:p>
            <a:pPr rtl="0"/>
            <a:r>
              <a:rPr lang="en-US" noProof="0" dirty="0"/>
              <a:t>Click icon to add picture</a:t>
            </a:r>
            <a:endParaRPr lang="en-GB" noProof="0" dirty="0"/>
          </a:p>
        </p:txBody>
      </p:sp>
      <p:sp>
        <p:nvSpPr>
          <p:cNvPr id="49" name="Text Placeholder 28">
            <a:extLst>
              <a:ext uri="{FF2B5EF4-FFF2-40B4-BE49-F238E27FC236}">
                <a16:creationId xmlns:a16="http://schemas.microsoft.com/office/drawing/2014/main" id="{C5551B4D-583E-D644-9069-EC096CE76F50}"/>
              </a:ext>
            </a:extLst>
          </p:cNvPr>
          <p:cNvSpPr>
            <a:spLocks noGrp="1"/>
          </p:cNvSpPr>
          <p:nvPr>
            <p:ph type="body" sz="quarter" idx="44" hasCustomPrompt="1"/>
          </p:nvPr>
        </p:nvSpPr>
        <p:spPr>
          <a:xfrm>
            <a:off x="6348368" y="5044362"/>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50" name="Text Placeholder 28">
            <a:extLst>
              <a:ext uri="{FF2B5EF4-FFF2-40B4-BE49-F238E27FC236}">
                <a16:creationId xmlns:a16="http://schemas.microsoft.com/office/drawing/2014/main" id="{E30C4783-1643-2243-BB4F-E99E04D9216B}"/>
              </a:ext>
            </a:extLst>
          </p:cNvPr>
          <p:cNvSpPr>
            <a:spLocks noGrp="1"/>
          </p:cNvSpPr>
          <p:nvPr>
            <p:ph type="body" sz="quarter" idx="45" hasCustomPrompt="1"/>
          </p:nvPr>
        </p:nvSpPr>
        <p:spPr>
          <a:xfrm>
            <a:off x="6348367" y="5429608"/>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51" name="Picture Placeholder 23">
            <a:extLst>
              <a:ext uri="{FF2B5EF4-FFF2-40B4-BE49-F238E27FC236}">
                <a16:creationId xmlns:a16="http://schemas.microsoft.com/office/drawing/2014/main" id="{7BBADCE0-02E8-3249-8CBA-17D3783DFE70}"/>
              </a:ext>
            </a:extLst>
          </p:cNvPr>
          <p:cNvSpPr>
            <a:spLocks noGrp="1"/>
          </p:cNvSpPr>
          <p:nvPr>
            <p:ph type="pic" sz="quarter" idx="46"/>
          </p:nvPr>
        </p:nvSpPr>
        <p:spPr>
          <a:xfrm>
            <a:off x="9147335" y="4118551"/>
            <a:ext cx="904987" cy="905641"/>
          </a:xfrm>
        </p:spPr>
        <p:txBody>
          <a:bodyPr rtlCol="0">
            <a:noAutofit/>
          </a:bodyPr>
          <a:lstStyle>
            <a:lvl1pPr marL="0" indent="0">
              <a:buNone/>
              <a:defRPr sz="1400">
                <a:solidFill>
                  <a:schemeClr val="tx1"/>
                </a:solidFill>
              </a:defRPr>
            </a:lvl1pPr>
          </a:lstStyle>
          <a:p>
            <a:pPr rtl="0"/>
            <a:r>
              <a:rPr lang="en-US" noProof="0" dirty="0"/>
              <a:t>Click icon to add picture</a:t>
            </a:r>
            <a:endParaRPr lang="en-GB" noProof="0" dirty="0"/>
          </a:p>
        </p:txBody>
      </p:sp>
      <p:sp>
        <p:nvSpPr>
          <p:cNvPr id="52" name="Text Placeholder 28">
            <a:extLst>
              <a:ext uri="{FF2B5EF4-FFF2-40B4-BE49-F238E27FC236}">
                <a16:creationId xmlns:a16="http://schemas.microsoft.com/office/drawing/2014/main" id="{8D294C40-97E4-FF4F-8A02-10FC7D0EE8B0}"/>
              </a:ext>
            </a:extLst>
          </p:cNvPr>
          <p:cNvSpPr>
            <a:spLocks noGrp="1"/>
          </p:cNvSpPr>
          <p:nvPr>
            <p:ph type="body" sz="quarter" idx="47" hasCustomPrompt="1"/>
          </p:nvPr>
        </p:nvSpPr>
        <p:spPr>
          <a:xfrm>
            <a:off x="9147336" y="5044362"/>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53" name="Text Placeholder 28">
            <a:extLst>
              <a:ext uri="{FF2B5EF4-FFF2-40B4-BE49-F238E27FC236}">
                <a16:creationId xmlns:a16="http://schemas.microsoft.com/office/drawing/2014/main" id="{8B38241F-01B5-574C-A827-67C6352C463C}"/>
              </a:ext>
            </a:extLst>
          </p:cNvPr>
          <p:cNvSpPr>
            <a:spLocks noGrp="1"/>
          </p:cNvSpPr>
          <p:nvPr>
            <p:ph type="body" sz="quarter" idx="48" hasCustomPrompt="1"/>
          </p:nvPr>
        </p:nvSpPr>
        <p:spPr>
          <a:xfrm>
            <a:off x="9147335" y="5429608"/>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18" name="Date Placeholder 17">
            <a:extLst>
              <a:ext uri="{FF2B5EF4-FFF2-40B4-BE49-F238E27FC236}">
                <a16:creationId xmlns:a16="http://schemas.microsoft.com/office/drawing/2014/main" id="{30445668-2DC5-E84C-8B16-922BC95F13F2}"/>
              </a:ext>
            </a:extLst>
          </p:cNvPr>
          <p:cNvSpPr>
            <a:spLocks noGrp="1"/>
          </p:cNvSpPr>
          <p:nvPr>
            <p:ph type="dt" sz="half" idx="25"/>
          </p:nvPr>
        </p:nvSpPr>
        <p:spPr/>
        <p:txBody>
          <a:bodyPr rtlCol="0">
            <a:noAutofit/>
          </a:bodyPr>
          <a:lstStyle>
            <a:lvl1pPr>
              <a:defRPr>
                <a:solidFill>
                  <a:schemeClr val="accent3"/>
                </a:solidFill>
                <a:latin typeface="+mn-lt"/>
              </a:defRPr>
            </a:lvl1pPr>
          </a:lstStyle>
          <a:p>
            <a:pPr rtl="0"/>
            <a:r>
              <a:rPr lang="en-GB" noProof="0" dirty="0"/>
              <a:t>10/9/2021</a:t>
            </a:r>
          </a:p>
        </p:txBody>
      </p:sp>
      <p:sp>
        <p:nvSpPr>
          <p:cNvPr id="22" name="Footer Placeholder 21">
            <a:extLst>
              <a:ext uri="{FF2B5EF4-FFF2-40B4-BE49-F238E27FC236}">
                <a16:creationId xmlns:a16="http://schemas.microsoft.com/office/drawing/2014/main" id="{D9227732-A878-814C-8621-64ED1B2CCF9F}"/>
              </a:ext>
            </a:extLst>
          </p:cNvPr>
          <p:cNvSpPr>
            <a:spLocks noGrp="1"/>
          </p:cNvSpPr>
          <p:nvPr>
            <p:ph type="ftr" sz="quarter" idx="26"/>
          </p:nvPr>
        </p:nvSpPr>
        <p:spPr/>
        <p:txBody>
          <a:bodyPr rtlCol="0">
            <a:noAutofit/>
          </a:bodyPr>
          <a:lstStyle>
            <a:lvl1pPr>
              <a:defRPr>
                <a:solidFill>
                  <a:schemeClr val="accent3"/>
                </a:solidFill>
                <a:latin typeface="+mn-lt"/>
              </a:defRPr>
            </a:lvl1pPr>
          </a:lstStyle>
          <a:p>
            <a:pPr rtl="0"/>
            <a:r>
              <a:rPr lang="en-GB" noProof="0" dirty="0"/>
              <a:t>PRESENTATION TITLE</a:t>
            </a:r>
          </a:p>
        </p:txBody>
      </p:sp>
      <p:sp>
        <p:nvSpPr>
          <p:cNvPr id="23" name="Slide Number Placeholder 22">
            <a:extLst>
              <a:ext uri="{FF2B5EF4-FFF2-40B4-BE49-F238E27FC236}">
                <a16:creationId xmlns:a16="http://schemas.microsoft.com/office/drawing/2014/main" id="{CE9F02AC-6DFB-0C47-BC8E-4B0594007F33}"/>
              </a:ext>
            </a:extLst>
          </p:cNvPr>
          <p:cNvSpPr>
            <a:spLocks noGrp="1"/>
          </p:cNvSpPr>
          <p:nvPr>
            <p:ph type="sldNum" sz="quarter" idx="27"/>
          </p:nvPr>
        </p:nvSpPr>
        <p:spPr/>
        <p:txBody>
          <a:bodyPr rtlCol="0">
            <a:noAutofit/>
          </a:bodyPr>
          <a:lstStyle>
            <a:lvl1pPr>
              <a:defRPr>
                <a:solidFill>
                  <a:schemeClr val="accent3"/>
                </a:solidFill>
                <a:latin typeface="+mn-lt"/>
              </a:defRPr>
            </a:lvl1pPr>
          </a:lstStyle>
          <a:p>
            <a:pPr rtl="0"/>
            <a:fld id="{294A09A9-5501-47C1-A89A-A340965A2BE2}" type="slidenum">
              <a:rPr lang="en-GB" noProof="0" smtClean="0"/>
              <a:pPr/>
              <a:t>‹#›</a:t>
            </a:fld>
            <a:endParaRPr lang="en-GB" noProof="0" dirty="0"/>
          </a:p>
        </p:txBody>
      </p:sp>
    </p:spTree>
    <p:extLst>
      <p:ext uri="{BB962C8B-B14F-4D97-AF65-F5344CB8AC3E}">
        <p14:creationId xmlns:p14="http://schemas.microsoft.com/office/powerpoint/2010/main" val="2480294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Autofit/>
          </a:body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Autofit/>
          </a:body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Date Placeholder 3">
            <a:extLst>
              <a:ext uri="{FF2B5EF4-FFF2-40B4-BE49-F238E27FC236}">
                <a16:creationId xmlns:a16="http://schemas.microsoft.com/office/drawing/2014/main" id="{EED77A09-15C2-4E47-948E-AACAFCA47D40}"/>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tx2"/>
                </a:solidFill>
                <a:latin typeface="+mn-lt"/>
              </a:defRPr>
            </a:lvl1pPr>
          </a:lstStyle>
          <a:p>
            <a:pPr rtl="0"/>
            <a:r>
              <a:rPr lang="en-GB" noProof="0" dirty="0"/>
              <a:t>10/9/2021</a:t>
            </a:r>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tx2"/>
                </a:solidFill>
                <a:latin typeface="+mn-lt"/>
              </a:defRPr>
            </a:lvl1pPr>
          </a:lstStyle>
          <a:p>
            <a:pPr rtl="0"/>
            <a:r>
              <a:rPr lang="en-GB" noProof="0" dirty="0"/>
              <a:t>PRESENTATION TITLE</a:t>
            </a:r>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noAutofit/>
          </a:bodyPr>
          <a:lstStyle>
            <a:lvl1pPr algn="r">
              <a:defRPr sz="1200">
                <a:solidFill>
                  <a:schemeClr val="tx2"/>
                </a:solidFill>
                <a:latin typeface="+mn-lt"/>
              </a:defRPr>
            </a:lvl1pPr>
          </a:lstStyle>
          <a:p>
            <a:pPr rtl="0"/>
            <a:fld id="{294A09A9-5501-47C1-A89A-A340965A2BE2}" type="slidenum">
              <a:rPr lang="en-GB" noProof="0" smtClean="0"/>
              <a:pPr/>
              <a:t>‹#›</a:t>
            </a:fld>
            <a:endParaRPr lang="en-GB" noProof="0" dirty="0"/>
          </a:p>
        </p:txBody>
      </p:sp>
    </p:spTree>
    <p:extLst>
      <p:ext uri="{BB962C8B-B14F-4D97-AF65-F5344CB8AC3E}">
        <p14:creationId xmlns:p14="http://schemas.microsoft.com/office/powerpoint/2010/main" val="8890018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396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8A9246-B856-6703-9373-12CE1995DD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3F1BDE8-2FDF-6D06-6F31-92D3BDE810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B97ECB-218F-79AC-8CB1-01B517D3FD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8AB898B-4E12-4E18-B025-E5A202FEA8FC}" type="datetimeFigureOut">
              <a:rPr lang="en-GB" smtClean="0"/>
              <a:t>28/04/2025</a:t>
            </a:fld>
            <a:endParaRPr lang="en-GB" dirty="0"/>
          </a:p>
        </p:txBody>
      </p:sp>
      <p:sp>
        <p:nvSpPr>
          <p:cNvPr id="5" name="Footer Placeholder 4">
            <a:extLst>
              <a:ext uri="{FF2B5EF4-FFF2-40B4-BE49-F238E27FC236}">
                <a16:creationId xmlns:a16="http://schemas.microsoft.com/office/drawing/2014/main" id="{B40A7249-DAB2-E49C-3867-701A57C04D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
        <p:nvSpPr>
          <p:cNvPr id="6" name="Slide Number Placeholder 5">
            <a:extLst>
              <a:ext uri="{FF2B5EF4-FFF2-40B4-BE49-F238E27FC236}">
                <a16:creationId xmlns:a16="http://schemas.microsoft.com/office/drawing/2014/main" id="{5D3C20AC-9715-79CF-6E05-085927DCE2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7EFA729-5943-4198-A86D-E8C56DFDCE3B}" type="slidenum">
              <a:rPr lang="en-GB" smtClean="0"/>
              <a:t>‹#›</a:t>
            </a:fld>
            <a:endParaRPr lang="en-GB" dirty="0"/>
          </a:p>
        </p:txBody>
      </p:sp>
    </p:spTree>
    <p:extLst>
      <p:ext uri="{BB962C8B-B14F-4D97-AF65-F5344CB8AC3E}">
        <p14:creationId xmlns:p14="http://schemas.microsoft.com/office/powerpoint/2010/main" val="256174141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hyperlink" Target="mailto:Jessica.Matthews3@wales.nhs.uk"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F3D98-3C30-4CFC-8643-C81E829C8C25}"/>
              </a:ext>
            </a:extLst>
          </p:cNvPr>
          <p:cNvSpPr>
            <a:spLocks noGrp="1"/>
          </p:cNvSpPr>
          <p:nvPr>
            <p:ph type="ctrTitle"/>
          </p:nvPr>
        </p:nvSpPr>
        <p:spPr>
          <a:xfrm>
            <a:off x="1167493" y="1122363"/>
            <a:ext cx="7096933" cy="2387600"/>
          </a:xfrm>
        </p:spPr>
        <p:txBody>
          <a:bodyPr rtlCol="0"/>
          <a:lstStyle/>
          <a:p>
            <a:pPr rtl="0"/>
            <a:r>
              <a:rPr lang="en-GB" dirty="0"/>
              <a:t>Recovery College</a:t>
            </a:r>
          </a:p>
        </p:txBody>
      </p:sp>
      <p:sp>
        <p:nvSpPr>
          <p:cNvPr id="3" name="Subtitle 2">
            <a:extLst>
              <a:ext uri="{FF2B5EF4-FFF2-40B4-BE49-F238E27FC236}">
                <a16:creationId xmlns:a16="http://schemas.microsoft.com/office/drawing/2014/main" id="{A068D447-28D3-4F5F-B2DC-FD67E9015868}"/>
              </a:ext>
            </a:extLst>
          </p:cNvPr>
          <p:cNvSpPr>
            <a:spLocks noGrp="1"/>
          </p:cNvSpPr>
          <p:nvPr>
            <p:ph type="subTitle" idx="1"/>
          </p:nvPr>
        </p:nvSpPr>
        <p:spPr>
          <a:xfrm>
            <a:off x="1256907" y="3509963"/>
            <a:ext cx="9767600" cy="856840"/>
          </a:xfrm>
        </p:spPr>
        <p:txBody>
          <a:bodyPr rtlCol="0"/>
          <a:lstStyle/>
          <a:p>
            <a:pPr rtl="0"/>
            <a:r>
              <a:rPr lang="en-GB" sz="2400" dirty="0"/>
              <a:t>Hywel Dda University Health Board</a:t>
            </a:r>
          </a:p>
          <a:p>
            <a:pPr rtl="0"/>
            <a:r>
              <a:rPr lang="en-GB" sz="1800" dirty="0"/>
              <a:t>Jess Matthews</a:t>
            </a:r>
          </a:p>
        </p:txBody>
      </p:sp>
    </p:spTree>
    <p:extLst>
      <p:ext uri="{BB962C8B-B14F-4D97-AF65-F5344CB8AC3E}">
        <p14:creationId xmlns:p14="http://schemas.microsoft.com/office/powerpoint/2010/main" val="2259308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3047E-FBFD-4F79-BCA5-10E69740F030}"/>
              </a:ext>
            </a:extLst>
          </p:cNvPr>
          <p:cNvSpPr>
            <a:spLocks noGrp="1"/>
          </p:cNvSpPr>
          <p:nvPr>
            <p:ph type="title"/>
          </p:nvPr>
        </p:nvSpPr>
        <p:spPr>
          <a:xfrm>
            <a:off x="1167492" y="-175054"/>
            <a:ext cx="9779183" cy="1325563"/>
          </a:xfrm>
        </p:spPr>
        <p:txBody>
          <a:bodyPr rtlCol="0"/>
          <a:lstStyle/>
          <a:p>
            <a:pPr rtl="0"/>
            <a:r>
              <a:rPr lang="en-GB" dirty="0"/>
              <a:t>Impact of Recovery Colleges</a:t>
            </a:r>
          </a:p>
        </p:txBody>
      </p:sp>
      <p:sp>
        <p:nvSpPr>
          <p:cNvPr id="7" name="Slide Number Placeholder 6">
            <a:extLst>
              <a:ext uri="{FF2B5EF4-FFF2-40B4-BE49-F238E27FC236}">
                <a16:creationId xmlns:a16="http://schemas.microsoft.com/office/drawing/2014/main" id="{50A86E01-62BB-5145-A6C3-515717DD327C}"/>
              </a:ext>
            </a:extLst>
          </p:cNvPr>
          <p:cNvSpPr>
            <a:spLocks noGrp="1"/>
          </p:cNvSpPr>
          <p:nvPr>
            <p:ph type="sldNum" sz="quarter" idx="4"/>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94A09A9-5501-47C1-A89A-A340965A2BE2}" type="slidenum">
              <a:rPr kumimoji="0" lang="en-GB" sz="1200" b="0" i="0" u="none" strike="noStrike" kern="1200" cap="none" spc="0" normalizeH="0" baseline="0" noProof="0" smtClean="0">
                <a:ln>
                  <a:noFill/>
                </a:ln>
                <a:solidFill>
                  <a:srgbClr val="75BDA7"/>
                </a:solidFill>
                <a:effectLst/>
                <a:uLnTx/>
                <a:uFillTx/>
                <a:latin typeface="Tenorite"/>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dirty="0">
              <a:ln>
                <a:noFill/>
              </a:ln>
              <a:solidFill>
                <a:srgbClr val="75BDA7"/>
              </a:solidFill>
              <a:effectLst/>
              <a:uLnTx/>
              <a:uFillTx/>
              <a:latin typeface="Tenorite"/>
              <a:ea typeface="+mn-ea"/>
              <a:cs typeface="+mn-cs"/>
            </a:endParaRPr>
          </a:p>
        </p:txBody>
      </p:sp>
      <p:sp>
        <p:nvSpPr>
          <p:cNvPr id="10" name="TextBox 9">
            <a:extLst>
              <a:ext uri="{FF2B5EF4-FFF2-40B4-BE49-F238E27FC236}">
                <a16:creationId xmlns:a16="http://schemas.microsoft.com/office/drawing/2014/main" id="{25F062E8-2CC0-1181-114B-FFA7F9B1065D}"/>
              </a:ext>
            </a:extLst>
          </p:cNvPr>
          <p:cNvSpPr txBox="1"/>
          <p:nvPr/>
        </p:nvSpPr>
        <p:spPr>
          <a:xfrm>
            <a:off x="1029729" y="1436499"/>
            <a:ext cx="10132541" cy="378494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Tenorite"/>
                <a:ea typeface="+mn-ea"/>
                <a:cs typeface="+mn-cs"/>
              </a:rPr>
              <a:t>For Wider Services – </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Tenorite"/>
                <a:ea typeface="+mn-ea"/>
                <a:cs typeface="+mn-cs"/>
              </a:rPr>
              <a:t>Embedding co-productive practice</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Tenorite"/>
                <a:ea typeface="+mn-ea"/>
                <a:cs typeface="+mn-cs"/>
              </a:rPr>
              <a:t>Shift in culture</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Tenorite"/>
                <a:ea typeface="+mn-ea"/>
                <a:cs typeface="+mn-cs"/>
              </a:rPr>
              <a:t>Motivates staff and supports staff wellbeing</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Tenorite"/>
                <a:ea typeface="+mn-ea"/>
                <a:cs typeface="+mn-cs"/>
              </a:rPr>
              <a:t>Improved relationships between professionals and service-users</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Tenorite"/>
                <a:ea typeface="+mn-ea"/>
                <a:cs typeface="+mn-cs"/>
              </a:rPr>
              <a:t>Reduced dependency on acute/crisis services </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enorite"/>
              <a:ea typeface="+mn-ea"/>
              <a:cs typeface="+mn-cs"/>
            </a:endParaRPr>
          </a:p>
        </p:txBody>
      </p:sp>
    </p:spTree>
    <p:extLst>
      <p:ext uri="{BB962C8B-B14F-4D97-AF65-F5344CB8AC3E}">
        <p14:creationId xmlns:p14="http://schemas.microsoft.com/office/powerpoint/2010/main" val="2876355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6FD448B0-743E-0045-8131-69B4EEC58365}"/>
              </a:ext>
            </a:extLst>
          </p:cNvPr>
          <p:cNvSpPr>
            <a:spLocks noGrp="1"/>
          </p:cNvSpPr>
          <p:nvPr>
            <p:ph type="sldNum" sz="quarter" idx="4"/>
          </p:nvPr>
        </p:nvSpPr>
        <p:spPr>
          <a:xfrm>
            <a:off x="10153276" y="6356350"/>
            <a:ext cx="1657723"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94A09A9-5501-47C1-A89A-A340965A2BE2}" type="slidenum">
              <a:rPr kumimoji="0" lang="en-GB" sz="1200" b="0" i="0" u="none" strike="noStrike" kern="1200" cap="none" spc="0" normalizeH="0" baseline="0" noProof="0" smtClean="0">
                <a:ln>
                  <a:noFill/>
                </a:ln>
                <a:solidFill>
                  <a:srgbClr val="58B6C0"/>
                </a:solidFill>
                <a:effectLst/>
                <a:uLnTx/>
                <a:uFillTx/>
                <a:latin typeface="Tenorite"/>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srgbClr val="58B6C0"/>
              </a:solidFill>
              <a:effectLst/>
              <a:uLnTx/>
              <a:uFillTx/>
              <a:latin typeface="Tenorite"/>
              <a:ea typeface="+mn-ea"/>
              <a:cs typeface="+mn-cs"/>
            </a:endParaRPr>
          </a:p>
        </p:txBody>
      </p:sp>
      <p:sp>
        <p:nvSpPr>
          <p:cNvPr id="11" name="Content Placeholder 10">
            <a:extLst>
              <a:ext uri="{FF2B5EF4-FFF2-40B4-BE49-F238E27FC236}">
                <a16:creationId xmlns:a16="http://schemas.microsoft.com/office/drawing/2014/main" id="{6D8AED4A-E7B4-74EC-5EA3-FBD4492CD98C}"/>
              </a:ext>
            </a:extLst>
          </p:cNvPr>
          <p:cNvSpPr>
            <a:spLocks noGrp="1"/>
          </p:cNvSpPr>
          <p:nvPr>
            <p:ph idx="1"/>
          </p:nvPr>
        </p:nvSpPr>
        <p:spPr>
          <a:xfrm>
            <a:off x="1089659" y="1853189"/>
            <a:ext cx="9779183" cy="3991004"/>
          </a:xfrm>
        </p:spPr>
        <p:txBody>
          <a:bodyPr/>
          <a:lstStyle/>
          <a:p>
            <a:pPr>
              <a:lnSpc>
                <a:spcPct val="150000"/>
              </a:lnSpc>
            </a:pPr>
            <a:r>
              <a:rPr lang="en-GB" sz="2400" dirty="0"/>
              <a:t>1. Further to the set Fidelity model, what additional principles or values should guide the Recovery College in West Wales / Hywel Dda?</a:t>
            </a:r>
          </a:p>
          <a:p>
            <a:pPr>
              <a:lnSpc>
                <a:spcPct val="200000"/>
              </a:lnSpc>
            </a:pPr>
            <a:r>
              <a:rPr lang="en-GB" sz="2400" dirty="0"/>
              <a:t>2. What would attract and prevent you to access a Recovery College? </a:t>
            </a:r>
          </a:p>
          <a:p>
            <a:pPr>
              <a:lnSpc>
                <a:spcPct val="150000"/>
              </a:lnSpc>
            </a:pPr>
            <a:r>
              <a:rPr lang="en-GB" sz="2400" dirty="0"/>
              <a:t>3. What would make it easier for you to access and utilise a Recovery College service?</a:t>
            </a:r>
          </a:p>
          <a:p>
            <a:pPr>
              <a:lnSpc>
                <a:spcPct val="150000"/>
              </a:lnSpc>
            </a:pPr>
            <a:endParaRPr lang="en-GB" sz="2400" dirty="0"/>
          </a:p>
        </p:txBody>
      </p:sp>
      <p:sp>
        <p:nvSpPr>
          <p:cNvPr id="17" name="Content Placeholder 16">
            <a:extLst>
              <a:ext uri="{FF2B5EF4-FFF2-40B4-BE49-F238E27FC236}">
                <a16:creationId xmlns:a16="http://schemas.microsoft.com/office/drawing/2014/main" id="{3DCDDAC9-C0BB-6469-835F-C037D37B29DA}"/>
              </a:ext>
            </a:extLst>
          </p:cNvPr>
          <p:cNvSpPr>
            <a:spLocks noGrp="1"/>
          </p:cNvSpPr>
          <p:nvPr>
            <p:ph idx="11"/>
          </p:nvPr>
        </p:nvSpPr>
        <p:spPr>
          <a:xfrm>
            <a:off x="1089660" y="1191895"/>
            <a:ext cx="9857016" cy="413420"/>
          </a:xfrm>
        </p:spPr>
        <p:txBody>
          <a:bodyPr/>
          <a:lstStyle/>
          <a:p>
            <a:r>
              <a:rPr lang="en-GB" dirty="0">
                <a:solidFill>
                  <a:schemeClr val="accent6">
                    <a:lumMod val="75000"/>
                  </a:schemeClr>
                </a:solidFill>
              </a:rPr>
              <a:t>Break into smaller groups and discuss the following: </a:t>
            </a:r>
          </a:p>
        </p:txBody>
      </p:sp>
      <p:sp>
        <p:nvSpPr>
          <p:cNvPr id="19" name="Title 18">
            <a:extLst>
              <a:ext uri="{FF2B5EF4-FFF2-40B4-BE49-F238E27FC236}">
                <a16:creationId xmlns:a16="http://schemas.microsoft.com/office/drawing/2014/main" id="{131834F0-E424-4DA9-1244-05EDCF62BFE2}"/>
              </a:ext>
            </a:extLst>
          </p:cNvPr>
          <p:cNvSpPr>
            <a:spLocks noGrp="1"/>
          </p:cNvSpPr>
          <p:nvPr>
            <p:ph type="title"/>
          </p:nvPr>
        </p:nvSpPr>
        <p:spPr>
          <a:xfrm>
            <a:off x="1167493" y="-232405"/>
            <a:ext cx="9779183" cy="1325563"/>
          </a:xfrm>
        </p:spPr>
        <p:txBody>
          <a:bodyPr/>
          <a:lstStyle/>
          <a:p>
            <a:r>
              <a:rPr lang="en-GB" dirty="0"/>
              <a:t>Key questions</a:t>
            </a:r>
          </a:p>
        </p:txBody>
      </p:sp>
    </p:spTree>
    <p:extLst>
      <p:ext uri="{BB962C8B-B14F-4D97-AF65-F5344CB8AC3E}">
        <p14:creationId xmlns:p14="http://schemas.microsoft.com/office/powerpoint/2010/main" val="4105454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0A86E01-62BB-5145-A6C3-515717DD327C}"/>
              </a:ext>
            </a:extLst>
          </p:cNvPr>
          <p:cNvSpPr>
            <a:spLocks noGrp="1"/>
          </p:cNvSpPr>
          <p:nvPr>
            <p:ph type="sldNum" sz="quarter" idx="4"/>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94A09A9-5501-47C1-A89A-A340965A2BE2}" type="slidenum">
              <a:rPr kumimoji="0" lang="en-GB" sz="1200" b="0" i="0" u="none" strike="noStrike" kern="1200" cap="none" spc="0" normalizeH="0" baseline="0" noProof="0" smtClean="0">
                <a:ln>
                  <a:noFill/>
                </a:ln>
                <a:solidFill>
                  <a:srgbClr val="75BDA7"/>
                </a:solidFill>
                <a:effectLst/>
                <a:uLnTx/>
                <a:uFillTx/>
                <a:latin typeface="Tenorite"/>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dirty="0">
              <a:ln>
                <a:noFill/>
              </a:ln>
              <a:solidFill>
                <a:srgbClr val="75BDA7"/>
              </a:solidFill>
              <a:effectLst/>
              <a:uLnTx/>
              <a:uFillTx/>
              <a:latin typeface="Tenorite"/>
              <a:ea typeface="+mn-ea"/>
              <a:cs typeface="+mn-cs"/>
            </a:endParaRPr>
          </a:p>
        </p:txBody>
      </p:sp>
      <p:sp>
        <p:nvSpPr>
          <p:cNvPr id="3" name="TextBox 2">
            <a:extLst>
              <a:ext uri="{FF2B5EF4-FFF2-40B4-BE49-F238E27FC236}">
                <a16:creationId xmlns:a16="http://schemas.microsoft.com/office/drawing/2014/main" id="{33A79A5F-6415-65AB-306B-012AC1301F2F}"/>
              </a:ext>
            </a:extLst>
          </p:cNvPr>
          <p:cNvSpPr txBox="1"/>
          <p:nvPr/>
        </p:nvSpPr>
        <p:spPr>
          <a:xfrm>
            <a:off x="544011" y="1653242"/>
            <a:ext cx="11266988" cy="3815532"/>
          </a:xfrm>
          <a:prstGeom prst="rect">
            <a:avLst/>
          </a:prstGeom>
          <a:noFill/>
        </p:spPr>
        <p:txBody>
          <a:bodyPr wrap="square">
            <a:spAutoFit/>
          </a:bodyPr>
          <a:lstStyle/>
          <a:p>
            <a:pPr marL="0" marR="0" lvl="0" indent="0" algn="l" defTabSz="914400" rtl="0" eaLnBrk="1" fontAlgn="auto" latinLnBrk="0" hangingPunct="1">
              <a:lnSpc>
                <a:spcPct val="25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Tenorite"/>
                <a:ea typeface="+mn-ea"/>
                <a:cs typeface="+mn-cs"/>
              </a:rPr>
              <a:t>4. What would you hope to gain from accessing a Recovery College?</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Tenorite"/>
                <a:ea typeface="+mn-ea"/>
                <a:cs typeface="+mn-cs"/>
              </a:rPr>
              <a:t>5. How can we ensure we value Lived Experience and work co-productively to set up and run a Recovery College?</a:t>
            </a:r>
          </a:p>
          <a:p>
            <a:pPr marL="0" marR="0" lvl="0" indent="0" algn="l" defTabSz="914400" rtl="0" eaLnBrk="1" fontAlgn="auto" latinLnBrk="0" hangingPunct="1">
              <a:lnSpc>
                <a:spcPct val="25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Tenorite"/>
                <a:ea typeface="+mn-ea"/>
                <a:cs typeface="+mn-cs"/>
              </a:rPr>
              <a:t>6. What courses would you like to see offered from a Recovery College?</a:t>
            </a:r>
          </a:p>
          <a:p>
            <a:pPr marL="0" marR="0" lvl="0" indent="0" algn="l" defTabSz="914400" rtl="0" eaLnBrk="1" fontAlgn="auto" latinLnBrk="0" hangingPunct="1">
              <a:lnSpc>
                <a:spcPct val="25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Tenorite"/>
              <a:ea typeface="+mn-ea"/>
              <a:cs typeface="+mn-cs"/>
            </a:endParaRPr>
          </a:p>
        </p:txBody>
      </p:sp>
      <p:sp>
        <p:nvSpPr>
          <p:cNvPr id="4" name="Title 18">
            <a:extLst>
              <a:ext uri="{FF2B5EF4-FFF2-40B4-BE49-F238E27FC236}">
                <a16:creationId xmlns:a16="http://schemas.microsoft.com/office/drawing/2014/main" id="{955A8344-A34F-455C-C822-7D7D447B61FE}"/>
              </a:ext>
            </a:extLst>
          </p:cNvPr>
          <p:cNvSpPr>
            <a:spLocks noGrp="1"/>
          </p:cNvSpPr>
          <p:nvPr>
            <p:ph type="title"/>
          </p:nvPr>
        </p:nvSpPr>
        <p:spPr>
          <a:xfrm>
            <a:off x="1167493" y="-232405"/>
            <a:ext cx="9779183" cy="1325563"/>
          </a:xfrm>
        </p:spPr>
        <p:txBody>
          <a:bodyPr/>
          <a:lstStyle/>
          <a:p>
            <a:r>
              <a:rPr lang="en-GB" dirty="0"/>
              <a:t>Key questions</a:t>
            </a:r>
          </a:p>
        </p:txBody>
      </p:sp>
      <p:sp>
        <p:nvSpPr>
          <p:cNvPr id="5" name="Content Placeholder 16">
            <a:extLst>
              <a:ext uri="{FF2B5EF4-FFF2-40B4-BE49-F238E27FC236}">
                <a16:creationId xmlns:a16="http://schemas.microsoft.com/office/drawing/2014/main" id="{88E8F465-6D51-F747-A89F-A23A5D9AA8AD}"/>
              </a:ext>
            </a:extLst>
          </p:cNvPr>
          <p:cNvSpPr txBox="1">
            <a:spLocks/>
          </p:cNvSpPr>
          <p:nvPr/>
        </p:nvSpPr>
        <p:spPr>
          <a:xfrm>
            <a:off x="1089660" y="1191895"/>
            <a:ext cx="9857016" cy="41342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srgbClr val="2683C6">
                    <a:lumMod val="75000"/>
                  </a:srgbClr>
                </a:solidFill>
                <a:effectLst/>
                <a:uLnTx/>
                <a:uFillTx/>
                <a:latin typeface="Tenorite"/>
                <a:ea typeface="+mn-ea"/>
                <a:cs typeface="+mn-cs"/>
              </a:rPr>
              <a:t>Break into smaller groups and discuss the following: </a:t>
            </a:r>
          </a:p>
        </p:txBody>
      </p:sp>
    </p:spTree>
    <p:extLst>
      <p:ext uri="{BB962C8B-B14F-4D97-AF65-F5344CB8AC3E}">
        <p14:creationId xmlns:p14="http://schemas.microsoft.com/office/powerpoint/2010/main" val="1527386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0B6C709-8794-DF4E-A15C-6E648F09DD12}"/>
              </a:ext>
            </a:extLst>
          </p:cNvPr>
          <p:cNvSpPr>
            <a:spLocks noGrp="1"/>
          </p:cNvSpPr>
          <p:nvPr>
            <p:ph type="sldNum" sz="quarter" idx="4"/>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94A09A9-5501-47C1-A89A-A340965A2BE2}" type="slidenum">
              <a:rPr kumimoji="0" lang="en-GB" sz="1200" b="0" i="0" u="none" strike="noStrike" kern="1200" cap="none" spc="0" normalizeH="0" baseline="0" noProof="0" smtClean="0">
                <a:ln>
                  <a:noFill/>
                </a:ln>
                <a:solidFill>
                  <a:srgbClr val="75BDA7"/>
                </a:solidFill>
                <a:effectLst/>
                <a:uLnTx/>
                <a:uFillTx/>
                <a:latin typeface="Tenorite"/>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srgbClr val="75BDA7"/>
              </a:solidFill>
              <a:effectLst/>
              <a:uLnTx/>
              <a:uFillTx/>
              <a:latin typeface="Tenorite"/>
              <a:ea typeface="+mn-ea"/>
              <a:cs typeface="+mn-cs"/>
            </a:endParaRPr>
          </a:p>
        </p:txBody>
      </p:sp>
      <p:sp>
        <p:nvSpPr>
          <p:cNvPr id="8" name="Content Placeholder 7">
            <a:extLst>
              <a:ext uri="{FF2B5EF4-FFF2-40B4-BE49-F238E27FC236}">
                <a16:creationId xmlns:a16="http://schemas.microsoft.com/office/drawing/2014/main" id="{01E5D261-44FF-A2EE-D19B-1B4D47E70935}"/>
              </a:ext>
            </a:extLst>
          </p:cNvPr>
          <p:cNvSpPr>
            <a:spLocks noGrp="1"/>
          </p:cNvSpPr>
          <p:nvPr>
            <p:ph idx="1"/>
          </p:nvPr>
        </p:nvSpPr>
        <p:spPr>
          <a:xfrm>
            <a:off x="1630481" y="3210307"/>
            <a:ext cx="9585388" cy="1199647"/>
          </a:xfrm>
        </p:spPr>
        <p:txBody>
          <a:bodyPr/>
          <a:lstStyle/>
          <a:p>
            <a:pPr algn="ctr"/>
            <a:r>
              <a:rPr lang="en-GB" b="1" dirty="0"/>
              <a:t>Would anyone like to share key points from their discussions with the wider group?</a:t>
            </a:r>
          </a:p>
        </p:txBody>
      </p:sp>
      <p:sp>
        <p:nvSpPr>
          <p:cNvPr id="10" name="Title 9">
            <a:extLst>
              <a:ext uri="{FF2B5EF4-FFF2-40B4-BE49-F238E27FC236}">
                <a16:creationId xmlns:a16="http://schemas.microsoft.com/office/drawing/2014/main" id="{C5DC755B-C793-BAF6-48D5-ADF671B0138A}"/>
              </a:ext>
            </a:extLst>
          </p:cNvPr>
          <p:cNvSpPr>
            <a:spLocks noGrp="1"/>
          </p:cNvSpPr>
          <p:nvPr>
            <p:ph type="title"/>
          </p:nvPr>
        </p:nvSpPr>
        <p:spPr>
          <a:xfrm>
            <a:off x="1202954" y="1574328"/>
            <a:ext cx="9779183" cy="1325563"/>
          </a:xfrm>
        </p:spPr>
        <p:txBody>
          <a:bodyPr/>
          <a:lstStyle/>
          <a:p>
            <a:pPr algn="ctr"/>
            <a:r>
              <a:rPr lang="en-GB" dirty="0"/>
              <a:t>Opportunity to share</a:t>
            </a:r>
          </a:p>
        </p:txBody>
      </p:sp>
    </p:spTree>
    <p:extLst>
      <p:ext uri="{BB962C8B-B14F-4D97-AF65-F5344CB8AC3E}">
        <p14:creationId xmlns:p14="http://schemas.microsoft.com/office/powerpoint/2010/main" val="32015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874897C-3FA1-7610-D4EC-864A0B5E0C14}"/>
              </a:ext>
            </a:extLst>
          </p:cNvPr>
          <p:cNvSpPr>
            <a:spLocks noGrp="1"/>
          </p:cNvSpPr>
          <p:nvPr>
            <p:ph type="title"/>
          </p:nvPr>
        </p:nvSpPr>
        <p:spPr>
          <a:xfrm>
            <a:off x="1752600" y="380999"/>
            <a:ext cx="9779183" cy="1325563"/>
          </a:xfrm>
        </p:spPr>
        <p:txBody>
          <a:bodyPr vert="horz" lIns="91440" tIns="45720" rIns="91440" bIns="45720" rtlCol="0" anchor="b">
            <a:normAutofit/>
          </a:bodyPr>
          <a:lstStyle/>
          <a:p>
            <a:r>
              <a:rPr lang="en-GB" dirty="0">
                <a:solidFill>
                  <a:schemeClr val="accent6"/>
                </a:solidFill>
              </a:rPr>
              <a:t>Survey</a:t>
            </a:r>
          </a:p>
        </p:txBody>
      </p:sp>
      <p:pic>
        <p:nvPicPr>
          <p:cNvPr id="2050" name="Picture 2">
            <a:extLst>
              <a:ext uri="{FF2B5EF4-FFF2-40B4-BE49-F238E27FC236}">
                <a16:creationId xmlns:a16="http://schemas.microsoft.com/office/drawing/2014/main" id="{7B05BCFD-B86E-7116-C2DA-00C3F39E3A4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587195" y="2119526"/>
            <a:ext cx="3823860" cy="3823860"/>
          </a:xfrm>
          <a:prstGeom prst="rect">
            <a:avLst/>
          </a:prstGeom>
          <a:solidFill>
            <a:srgbClr val="FFFFFF"/>
          </a:solidFill>
        </p:spPr>
      </p:pic>
      <p:sp>
        <p:nvSpPr>
          <p:cNvPr id="12" name="Slide Number Placeholder 11">
            <a:extLst>
              <a:ext uri="{FF2B5EF4-FFF2-40B4-BE49-F238E27FC236}">
                <a16:creationId xmlns:a16="http://schemas.microsoft.com/office/drawing/2014/main" id="{6308D1AB-33EC-174A-AFF4-6B9718A863B4}"/>
              </a:ext>
            </a:extLst>
          </p:cNvPr>
          <p:cNvSpPr>
            <a:spLocks noGrp="1"/>
          </p:cNvSpPr>
          <p:nvPr>
            <p:ph type="sldNum" sz="quarter" idx="4"/>
          </p:nvPr>
        </p:nvSpPr>
        <p:spPr>
          <a:xfrm>
            <a:off x="10153276" y="6356350"/>
            <a:ext cx="1657723"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294A09A9-5501-47C1-A89A-A340965A2BE2}" type="slidenum">
              <a:rPr kumimoji="0" lang="en-GB" sz="1200" b="0" i="0" u="none" strike="noStrike" kern="1200" cap="none" spc="0" normalizeH="0" baseline="0" noProof="0" smtClean="0">
                <a:ln>
                  <a:noFill/>
                </a:ln>
                <a:solidFill>
                  <a:srgbClr val="58B6C0"/>
                </a:solidFill>
                <a:effectLst/>
                <a:uLnTx/>
                <a:uFillTx/>
                <a:latin typeface="Tenorite"/>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14</a:t>
            </a:fld>
            <a:endParaRPr kumimoji="0" lang="en-GB" sz="1200" b="0" i="0" u="none" strike="noStrike" kern="1200" cap="none" spc="0" normalizeH="0" baseline="0" noProof="0">
              <a:ln>
                <a:noFill/>
              </a:ln>
              <a:solidFill>
                <a:srgbClr val="58B6C0"/>
              </a:solidFill>
              <a:effectLst/>
              <a:uLnTx/>
              <a:uFillTx/>
              <a:latin typeface="Tenorite"/>
              <a:ea typeface="+mn-ea"/>
              <a:cs typeface="+mn-cs"/>
            </a:endParaRPr>
          </a:p>
        </p:txBody>
      </p:sp>
      <p:sp>
        <p:nvSpPr>
          <p:cNvPr id="5" name="TextBox 4">
            <a:extLst>
              <a:ext uri="{FF2B5EF4-FFF2-40B4-BE49-F238E27FC236}">
                <a16:creationId xmlns:a16="http://schemas.microsoft.com/office/drawing/2014/main" id="{3A61D75E-56F1-251F-0673-966C30A058FA}"/>
              </a:ext>
            </a:extLst>
          </p:cNvPr>
          <p:cNvSpPr txBox="1"/>
          <p:nvPr/>
        </p:nvSpPr>
        <p:spPr>
          <a:xfrm>
            <a:off x="5798916" y="2528203"/>
            <a:ext cx="5147759" cy="2828613"/>
          </a:xfrm>
          <a:prstGeom prst="rect">
            <a:avLst/>
          </a:prstGeom>
        </p:spPr>
        <p:txBody>
          <a:bodyPr vert="horz" lIns="91440" tIns="45720" rIns="91440" bIns="45720" rtlCol="0">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enorite"/>
                <a:ea typeface="+mn-ea"/>
                <a:cs typeface="+mn-cs"/>
              </a:rPr>
              <a:t>Please take some time to complete the survey.</a:t>
            </a:r>
          </a:p>
          <a:p>
            <a:pPr marL="0" marR="0" lvl="0" indent="0" algn="l" defTabSz="914400" rtl="0" eaLnBrk="1" fontAlgn="auto" latinLnBrk="0" hangingPunct="1">
              <a:lnSpc>
                <a:spcPct val="90000"/>
              </a:lnSpc>
              <a:spcBef>
                <a:spcPts val="100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Tenorite"/>
              <a:ea typeface="+mn-ea"/>
              <a:cs typeface="+mn-cs"/>
            </a:endParaRPr>
          </a:p>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Tenorite"/>
                <a:ea typeface="+mn-ea"/>
                <a:cs typeface="+mn-cs"/>
              </a:rPr>
              <a:t>You can complete via QR code, or via the paper copies on your tables.</a:t>
            </a:r>
          </a:p>
        </p:txBody>
      </p:sp>
    </p:spTree>
    <p:extLst>
      <p:ext uri="{BB962C8B-B14F-4D97-AF65-F5344CB8AC3E}">
        <p14:creationId xmlns:p14="http://schemas.microsoft.com/office/powerpoint/2010/main" val="700209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B609FC03-B5BE-D846-993A-8E351C9509F3}"/>
              </a:ext>
            </a:extLst>
          </p:cNvPr>
          <p:cNvSpPr>
            <a:spLocks noGrp="1"/>
          </p:cNvSpPr>
          <p:nvPr>
            <p:ph type="sldNum" sz="quarter" idx="4"/>
          </p:nvPr>
        </p:nvSpPr>
        <p:spPr>
          <a:xfrm>
            <a:off x="10153276" y="6356350"/>
            <a:ext cx="1657723"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94A09A9-5501-47C1-A89A-A340965A2BE2}" type="slidenum">
              <a:rPr kumimoji="0" lang="en-GB" sz="1200" b="0" i="0" u="none" strike="noStrike" kern="1200" cap="none" spc="0" normalizeH="0" baseline="0" noProof="0" smtClean="0">
                <a:ln>
                  <a:noFill/>
                </a:ln>
                <a:solidFill>
                  <a:srgbClr val="58B6C0"/>
                </a:solidFill>
                <a:effectLst/>
                <a:uLnTx/>
                <a:uFillTx/>
                <a:latin typeface="Tenorite"/>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srgbClr val="58B6C0"/>
              </a:solidFill>
              <a:effectLst/>
              <a:uLnTx/>
              <a:uFillTx/>
              <a:latin typeface="Tenorite"/>
              <a:ea typeface="+mn-ea"/>
              <a:cs typeface="+mn-cs"/>
            </a:endParaRPr>
          </a:p>
        </p:txBody>
      </p:sp>
      <p:sp>
        <p:nvSpPr>
          <p:cNvPr id="12" name="Content Placeholder 11">
            <a:extLst>
              <a:ext uri="{FF2B5EF4-FFF2-40B4-BE49-F238E27FC236}">
                <a16:creationId xmlns:a16="http://schemas.microsoft.com/office/drawing/2014/main" id="{111EC532-11FE-5801-8BBF-6A345F984220}"/>
              </a:ext>
            </a:extLst>
          </p:cNvPr>
          <p:cNvSpPr>
            <a:spLocks noGrp="1"/>
          </p:cNvSpPr>
          <p:nvPr>
            <p:ph idx="1"/>
          </p:nvPr>
        </p:nvSpPr>
        <p:spPr>
          <a:xfrm>
            <a:off x="910610" y="1706563"/>
            <a:ext cx="10071527" cy="2045682"/>
          </a:xfrm>
        </p:spPr>
        <p:txBody>
          <a:bodyPr/>
          <a:lstStyle/>
          <a:p>
            <a:pPr marL="342900" indent="-342900">
              <a:lnSpc>
                <a:spcPct val="150000"/>
              </a:lnSpc>
              <a:buFont typeface="Arial" panose="020B0604020202020204" pitchFamily="34" charset="0"/>
              <a:buChar char="•"/>
            </a:pPr>
            <a:r>
              <a:rPr lang="en-GB" sz="2800" dirty="0"/>
              <a:t>Views and opinions shared today will help inform the business case</a:t>
            </a:r>
          </a:p>
          <a:p>
            <a:pPr marL="342900" indent="-342900">
              <a:lnSpc>
                <a:spcPct val="150000"/>
              </a:lnSpc>
              <a:buFont typeface="Arial" panose="020B0604020202020204" pitchFamily="34" charset="0"/>
              <a:buChar char="•"/>
            </a:pPr>
            <a:r>
              <a:rPr lang="en-GB" sz="2800" dirty="0"/>
              <a:t>If you have further comments or questions, please contact </a:t>
            </a:r>
            <a:r>
              <a:rPr lang="en-GB" sz="2800" dirty="0">
                <a:hlinkClick r:id="rId3"/>
              </a:rPr>
              <a:t>Jessica.Matthews3@wales.nhs.uk</a:t>
            </a:r>
            <a:endParaRPr lang="en-GB" sz="2800" dirty="0"/>
          </a:p>
        </p:txBody>
      </p:sp>
      <p:sp>
        <p:nvSpPr>
          <p:cNvPr id="25" name="Title 24">
            <a:extLst>
              <a:ext uri="{FF2B5EF4-FFF2-40B4-BE49-F238E27FC236}">
                <a16:creationId xmlns:a16="http://schemas.microsoft.com/office/drawing/2014/main" id="{9005C824-2B82-7D68-D593-5C8ABE9D1C26}"/>
              </a:ext>
            </a:extLst>
          </p:cNvPr>
          <p:cNvSpPr>
            <a:spLocks noGrp="1"/>
          </p:cNvSpPr>
          <p:nvPr>
            <p:ph type="title"/>
          </p:nvPr>
        </p:nvSpPr>
        <p:spPr>
          <a:xfrm>
            <a:off x="1202954" y="381000"/>
            <a:ext cx="9779183" cy="1325563"/>
          </a:xfrm>
        </p:spPr>
        <p:txBody>
          <a:bodyPr/>
          <a:lstStyle/>
          <a:p>
            <a:r>
              <a:rPr lang="en-GB" dirty="0">
                <a:solidFill>
                  <a:schemeClr val="accent6"/>
                </a:solidFill>
              </a:rPr>
              <a:t>What next?</a:t>
            </a:r>
          </a:p>
        </p:txBody>
      </p:sp>
    </p:spTree>
    <p:extLst>
      <p:ext uri="{BB962C8B-B14F-4D97-AF65-F5344CB8AC3E}">
        <p14:creationId xmlns:p14="http://schemas.microsoft.com/office/powerpoint/2010/main" val="2721508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AE308-3076-43DB-B834-DA0B0AE19AF9}"/>
              </a:ext>
            </a:extLst>
          </p:cNvPr>
          <p:cNvSpPr>
            <a:spLocks noGrp="1"/>
          </p:cNvSpPr>
          <p:nvPr>
            <p:ph type="ctrTitle"/>
          </p:nvPr>
        </p:nvSpPr>
        <p:spPr>
          <a:xfrm>
            <a:off x="1192192" y="1828419"/>
            <a:ext cx="6635418" cy="2387600"/>
          </a:xfrm>
        </p:spPr>
        <p:txBody>
          <a:bodyPr rtlCol="0"/>
          <a:lstStyle/>
          <a:p>
            <a:pPr algn="ctr" rtl="0"/>
            <a:r>
              <a:rPr lang="en-GB" dirty="0">
                <a:solidFill>
                  <a:schemeClr val="accent6">
                    <a:lumMod val="75000"/>
                  </a:schemeClr>
                </a:solidFill>
              </a:rPr>
              <a:t>Thank you </a:t>
            </a:r>
            <a:r>
              <a:rPr lang="en-GB" sz="4800" dirty="0">
                <a:solidFill>
                  <a:schemeClr val="accent6">
                    <a:lumMod val="75000"/>
                  </a:schemeClr>
                </a:solidFill>
              </a:rPr>
              <a:t>for listening and sharing your views</a:t>
            </a:r>
            <a:endParaRPr lang="en-GB" dirty="0">
              <a:solidFill>
                <a:schemeClr val="accent6">
                  <a:lumMod val="75000"/>
                </a:schemeClr>
              </a:solidFill>
            </a:endParaRPr>
          </a:p>
        </p:txBody>
      </p:sp>
    </p:spTree>
    <p:extLst>
      <p:ext uri="{BB962C8B-B14F-4D97-AF65-F5344CB8AC3E}">
        <p14:creationId xmlns:p14="http://schemas.microsoft.com/office/powerpoint/2010/main" val="1687631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898CBC-E03B-A55E-DBA0-9E92FD340E65}"/>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BB56496E-B41E-C884-1C57-E8A458A031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9416" y="834425"/>
            <a:ext cx="4794758" cy="455164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picture containing shape&#10;&#10;Description automatically generated">
            <a:extLst>
              <a:ext uri="{FF2B5EF4-FFF2-40B4-BE49-F238E27FC236}">
                <a16:creationId xmlns:a16="http://schemas.microsoft.com/office/drawing/2014/main" id="{E6F57108-0D88-ABD0-E4BE-EFB9F7D3C073}"/>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28" name="Picture 4">
            <a:extLst>
              <a:ext uri="{FF2B5EF4-FFF2-40B4-BE49-F238E27FC236}">
                <a16:creationId xmlns:a16="http://schemas.microsoft.com/office/drawing/2014/main" id="{8AA2374C-2116-7D9D-4EC8-50D11A3A5D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022" y="3525618"/>
            <a:ext cx="3679539" cy="88309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a:extLst>
              <a:ext uri="{FF2B5EF4-FFF2-40B4-BE49-F238E27FC236}">
                <a16:creationId xmlns:a16="http://schemas.microsoft.com/office/drawing/2014/main" id="{24208FD5-DDF1-8BFE-729E-10319A59A7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7672" y="4517940"/>
            <a:ext cx="4428728" cy="88309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2F4ABA4-DE53-E9EC-4A73-692EA93C4B34}"/>
              </a:ext>
            </a:extLst>
          </p:cNvPr>
          <p:cNvSpPr txBox="1"/>
          <p:nvPr/>
        </p:nvSpPr>
        <p:spPr>
          <a:xfrm>
            <a:off x="1392491" y="1456970"/>
            <a:ext cx="4229100" cy="203132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GB" sz="1800" b="1" i="0" u="none" strike="noStrike" kern="1200" cap="none" spc="0" normalizeH="0" baseline="0" noProof="0" dirty="0">
                <a:ln>
                  <a:noFill/>
                </a:ln>
                <a:solidFill>
                  <a:srgbClr val="325083"/>
                </a:solidFill>
                <a:effectLst/>
                <a:uLnTx/>
                <a:uFillTx/>
                <a:latin typeface="Raleway" pitchFamily="2" charset="0"/>
                <a:ea typeface="+mn-ea"/>
                <a:cs typeface="+mn-cs"/>
              </a:rPr>
              <a:t>The ambition:</a:t>
            </a:r>
            <a:br>
              <a:rPr kumimoji="0" lang="en-GB" sz="1800" b="1" i="0" u="none" strike="noStrike" kern="1200" cap="none" spc="0" normalizeH="0" baseline="0" noProof="0" dirty="0">
                <a:ln>
                  <a:noFill/>
                </a:ln>
                <a:solidFill>
                  <a:srgbClr val="325083"/>
                </a:solidFill>
                <a:effectLst/>
                <a:uLnTx/>
                <a:uFillTx/>
                <a:latin typeface="Raleway" pitchFamily="2" charset="0"/>
                <a:ea typeface="+mn-ea"/>
                <a:cs typeface="+mn-cs"/>
              </a:rPr>
            </a:br>
            <a:r>
              <a:rPr kumimoji="0" lang="en-GB" sz="1800" b="1" i="0" u="none" strike="noStrike" kern="1200" cap="none" spc="0" normalizeH="0" baseline="0" noProof="0" dirty="0">
                <a:ln>
                  <a:noFill/>
                </a:ln>
                <a:solidFill>
                  <a:srgbClr val="325083"/>
                </a:solidFill>
                <a:effectLst/>
                <a:uLnTx/>
                <a:uFillTx/>
                <a:latin typeface="Raleway" pitchFamily="2" charset="0"/>
                <a:ea typeface="+mn-ea"/>
                <a:cs typeface="+mn-cs"/>
              </a:rPr>
              <a:t>To have a motivated, engaged and valued Mental Health workforce with the capacity, competence and confidence to meet the needs of the people of Wales.</a:t>
            </a:r>
            <a:b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b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07427678-4D3F-2072-F00F-15B9996BED1F}"/>
              </a:ext>
            </a:extLst>
          </p:cNvPr>
          <p:cNvSpPr txBox="1"/>
          <p:nvPr/>
        </p:nvSpPr>
        <p:spPr>
          <a:xfrm>
            <a:off x="0" y="295816"/>
            <a:ext cx="12192000"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C598A"/>
                </a:solidFill>
                <a:effectLst/>
                <a:uLnTx/>
                <a:uFillTx/>
                <a:latin typeface="Raleway" pitchFamily="2" charset="0"/>
                <a:ea typeface="+mn-ea"/>
                <a:cs typeface="+mn-cs"/>
              </a:rPr>
              <a:t>The Strategic Mental Health Workforce Plan</a:t>
            </a:r>
            <a:br>
              <a:rPr kumimoji="0" lang="en-GB" sz="3200" b="0" i="0" u="none" strike="noStrike" kern="1200" cap="none" spc="0" normalizeH="0" baseline="0" noProof="0" dirty="0">
                <a:ln>
                  <a:noFill/>
                </a:ln>
                <a:solidFill>
                  <a:prstClr val="black"/>
                </a:solidFill>
                <a:effectLst/>
                <a:uLnTx/>
                <a:uFillTx/>
                <a:latin typeface="Aptos" panose="02110004020202020204"/>
                <a:ea typeface="+mn-ea"/>
                <a:cs typeface="+mn-cs"/>
              </a:rPr>
            </a:br>
            <a:endParaRPr kumimoji="0" lang="en-GB" sz="3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83712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D66E3-F45C-2B49-0712-D2CD354E428F}"/>
            </a:ext>
          </a:extLst>
        </p:cNvPr>
        <p:cNvGrpSpPr/>
        <p:nvPr/>
      </p:nvGrpSpPr>
      <p:grpSpPr>
        <a:xfrm>
          <a:off x="0" y="0"/>
          <a:ext cx="0" cy="0"/>
          <a:chOff x="0" y="0"/>
          <a:chExt cx="0" cy="0"/>
        </a:xfrm>
      </p:grpSpPr>
      <p:pic>
        <p:nvPicPr>
          <p:cNvPr id="4" name="Picture 3" descr="A picture containing shape&#10;&#10;Description automatically generated">
            <a:extLst>
              <a:ext uri="{FF2B5EF4-FFF2-40B4-BE49-F238E27FC236}">
                <a16:creationId xmlns:a16="http://schemas.microsoft.com/office/drawing/2014/main" id="{FF2F33ED-6DE3-9078-BA18-2395A90D69F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36087B96-6014-6CFE-CE46-4F54EBA64320}"/>
              </a:ext>
            </a:extLst>
          </p:cNvPr>
          <p:cNvSpPr txBox="1"/>
          <p:nvPr/>
        </p:nvSpPr>
        <p:spPr>
          <a:xfrm>
            <a:off x="530352" y="870448"/>
            <a:ext cx="11484864" cy="147732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b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br>
            <a:r>
              <a:rPr kumimoji="0" lang="en-GB" sz="1800" b="1" i="0" u="none" strike="noStrike" kern="1200" cap="none" spc="0" normalizeH="0" baseline="0" noProof="0" dirty="0">
                <a:ln>
                  <a:noFill/>
                </a:ln>
                <a:solidFill>
                  <a:srgbClr val="325083"/>
                </a:solidFill>
                <a:effectLst/>
                <a:uLnTx/>
                <a:uFillTx/>
                <a:latin typeface="Raleway" pitchFamily="2" charset="0"/>
                <a:ea typeface="+mn-ea"/>
                <a:cs typeface="+mn-cs"/>
              </a:rPr>
              <a:t>Supporting the development of local Recovery Colleges, co-produced with health and social care, people with lived experience and their networks, local communities and voluntary sector organisations.</a:t>
            </a:r>
            <a:b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br>
            <a:endPar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9" name="TextBox 8">
            <a:extLst>
              <a:ext uri="{FF2B5EF4-FFF2-40B4-BE49-F238E27FC236}">
                <a16:creationId xmlns:a16="http://schemas.microsoft.com/office/drawing/2014/main" id="{1E897F2E-EF0B-DCB4-7E0C-757FDF115DB8}"/>
              </a:ext>
            </a:extLst>
          </p:cNvPr>
          <p:cNvSpPr txBox="1"/>
          <p:nvPr/>
        </p:nvSpPr>
        <p:spPr>
          <a:xfrm>
            <a:off x="7085460" y="2023444"/>
            <a:ext cx="3938778" cy="3293209"/>
          </a:xfrm>
          <a:prstGeom prst="rect">
            <a:avLst/>
          </a:prstGeom>
          <a:noFill/>
        </p:spPr>
        <p:txBody>
          <a:bodyPr wrap="square">
            <a:spAutoFit/>
          </a:bodyPr>
          <a:lstStyle/>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E52E7D"/>
                </a:solidFill>
                <a:effectLst/>
                <a:uLnTx/>
                <a:uFillTx/>
                <a:latin typeface="Raleway" pitchFamily="2" charset="0"/>
                <a:ea typeface="+mn-ea"/>
                <a:cs typeface="+mn-cs"/>
              </a:rPr>
              <a:t>Funded Band 7 Peer Lead in each region (1 year)</a:t>
            </a: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E52E7D"/>
                </a:solidFill>
                <a:effectLst/>
                <a:uLnTx/>
                <a:uFillTx/>
                <a:latin typeface="Raleway" pitchFamily="2" charset="0"/>
                <a:ea typeface="+mn-ea"/>
                <a:cs typeface="+mn-cs"/>
              </a:rPr>
              <a:t>Develop and implement plans for local RC based on National Model</a:t>
            </a:r>
          </a:p>
          <a:p>
            <a:pPr marL="285750" marR="0" lvl="0" indent="-28575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E52E7D"/>
                </a:solidFill>
                <a:effectLst/>
                <a:uLnTx/>
                <a:uFillTx/>
                <a:latin typeface="Raleway" pitchFamily="2" charset="0"/>
                <a:ea typeface="+mn-ea"/>
                <a:cs typeface="+mn-cs"/>
              </a:rPr>
              <a:t>Lived Experience Workforce and Peer Leaders Community of Practice </a:t>
            </a:r>
          </a:p>
          <a:p>
            <a:pPr marL="285750" marR="0" lvl="0" indent="-28575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E52E7D"/>
                </a:solidFill>
                <a:effectLst/>
                <a:uLnTx/>
                <a:uFillTx/>
                <a:latin typeface="Raleway" pitchFamily="2" charset="0"/>
                <a:ea typeface="+mn-ea"/>
                <a:cs typeface="+mn-cs"/>
              </a:rPr>
              <a:t>National Peer Network and support for regional leads to support local RC </a:t>
            </a:r>
          </a:p>
        </p:txBody>
      </p:sp>
      <p:sp>
        <p:nvSpPr>
          <p:cNvPr id="11" name="TextBox 10">
            <a:extLst>
              <a:ext uri="{FF2B5EF4-FFF2-40B4-BE49-F238E27FC236}">
                <a16:creationId xmlns:a16="http://schemas.microsoft.com/office/drawing/2014/main" id="{3593851B-24B7-8245-E14D-577FAF88293C}"/>
              </a:ext>
            </a:extLst>
          </p:cNvPr>
          <p:cNvSpPr txBox="1"/>
          <p:nvPr/>
        </p:nvSpPr>
        <p:spPr>
          <a:xfrm>
            <a:off x="0" y="290602"/>
            <a:ext cx="12192000" cy="584775"/>
          </a:xfrm>
          <a:prstGeom prst="rect">
            <a:avLst/>
          </a:prstGeom>
          <a:noFill/>
        </p:spPr>
        <p:txBody>
          <a:bodyPr wrap="square">
            <a:spAutoFit/>
          </a:bodyPr>
          <a:lstStyle/>
          <a:p>
            <a:pPr marL="22860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325083"/>
                </a:solidFill>
                <a:effectLst/>
                <a:uLnTx/>
                <a:uFillTx/>
                <a:latin typeface="Raleway" pitchFamily="2" charset="0"/>
                <a:ea typeface="+mn-ea"/>
                <a:cs typeface="+mn-cs"/>
              </a:rPr>
              <a:t>National Recovery College</a:t>
            </a:r>
            <a:endParaRPr kumimoji="0" lang="en-GB" sz="32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pic>
        <p:nvPicPr>
          <p:cNvPr id="3" name="Picture 2">
            <a:extLst>
              <a:ext uri="{FF2B5EF4-FFF2-40B4-BE49-F238E27FC236}">
                <a16:creationId xmlns:a16="http://schemas.microsoft.com/office/drawing/2014/main" id="{EDD27B61-5D33-225E-DE9F-93A20481F56E}"/>
              </a:ext>
            </a:extLst>
          </p:cNvPr>
          <p:cNvPicPr>
            <a:picLocks noChangeAspect="1"/>
          </p:cNvPicPr>
          <p:nvPr/>
        </p:nvPicPr>
        <p:blipFill>
          <a:blip r:embed="rId3"/>
          <a:stretch>
            <a:fillRect/>
          </a:stretch>
        </p:blipFill>
        <p:spPr>
          <a:xfrm>
            <a:off x="1224531" y="2558290"/>
            <a:ext cx="5506218" cy="2514951"/>
          </a:xfrm>
          <a:prstGeom prst="rect">
            <a:avLst/>
          </a:prstGeom>
        </p:spPr>
      </p:pic>
    </p:spTree>
    <p:extLst>
      <p:ext uri="{BB962C8B-B14F-4D97-AF65-F5344CB8AC3E}">
        <p14:creationId xmlns:p14="http://schemas.microsoft.com/office/powerpoint/2010/main" val="2182060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1167492" y="381000"/>
            <a:ext cx="9779183" cy="1325563"/>
          </a:xfrm>
        </p:spPr>
        <p:txBody>
          <a:bodyPr rtlCol="0"/>
          <a:lstStyle/>
          <a:p>
            <a:pPr rtl="0"/>
            <a:r>
              <a:rPr lang="en-GB" dirty="0"/>
              <a:t>What is a Recovery College?</a:t>
            </a:r>
          </a:p>
        </p:txBody>
      </p:sp>
      <p:sp>
        <p:nvSpPr>
          <p:cNvPr id="3" name="Text Placeholder 2">
            <a:extLst>
              <a:ext uri="{FF2B5EF4-FFF2-40B4-BE49-F238E27FC236}">
                <a16:creationId xmlns:a16="http://schemas.microsoft.com/office/drawing/2014/main" id="{EFB90AB4-D228-4548-B072-726498212362}"/>
              </a:ext>
            </a:extLst>
          </p:cNvPr>
          <p:cNvSpPr>
            <a:spLocks noGrp="1"/>
          </p:cNvSpPr>
          <p:nvPr>
            <p:ph idx="11"/>
          </p:nvPr>
        </p:nvSpPr>
        <p:spPr>
          <a:xfrm>
            <a:off x="381000" y="2153970"/>
            <a:ext cx="11320849" cy="3270646"/>
          </a:xfrm>
        </p:spPr>
        <p:txBody>
          <a:bodyPr rtlCol="0"/>
          <a:lstStyle/>
          <a:p>
            <a:pPr marL="285750" indent="-228600">
              <a:lnSpc>
                <a:spcPct val="90000"/>
              </a:lnSpc>
              <a:spcAft>
                <a:spcPts val="600"/>
              </a:spcAft>
              <a:buFont typeface="Arial" panose="020B0604020202020204" pitchFamily="34" charset="0"/>
              <a:buChar char="•"/>
            </a:pPr>
            <a:r>
              <a:rPr lang="en-US" sz="2400" b="0" dirty="0"/>
              <a:t>A non-conventional educational approach to support individuals</a:t>
            </a:r>
          </a:p>
          <a:p>
            <a:pPr marL="285750" indent="-228600">
              <a:lnSpc>
                <a:spcPct val="90000"/>
              </a:lnSpc>
              <a:spcAft>
                <a:spcPts val="600"/>
              </a:spcAft>
              <a:buFont typeface="Arial" panose="020B0604020202020204" pitchFamily="34" charset="0"/>
              <a:buChar char="•"/>
            </a:pPr>
            <a:r>
              <a:rPr lang="en-US" sz="2400" b="0" dirty="0"/>
              <a:t>Free educational courses on a range of topics focused on recovery, personal development and wellbeing</a:t>
            </a:r>
          </a:p>
          <a:p>
            <a:pPr marL="285750" indent="-228600">
              <a:lnSpc>
                <a:spcPct val="90000"/>
              </a:lnSpc>
              <a:spcAft>
                <a:spcPts val="600"/>
              </a:spcAft>
              <a:buFont typeface="Arial" panose="020B0604020202020204" pitchFamily="34" charset="0"/>
              <a:buChar char="•"/>
            </a:pPr>
            <a:r>
              <a:rPr lang="en-US" sz="2400" b="0" dirty="0"/>
              <a:t>Open to everyone </a:t>
            </a:r>
          </a:p>
          <a:p>
            <a:pPr marL="285750" indent="-228600">
              <a:lnSpc>
                <a:spcPct val="90000"/>
              </a:lnSpc>
              <a:spcAft>
                <a:spcPts val="600"/>
              </a:spcAft>
              <a:buFont typeface="Arial" panose="020B0604020202020204" pitchFamily="34" charset="0"/>
              <a:buChar char="•"/>
            </a:pPr>
            <a:r>
              <a:rPr lang="en-US" sz="2400" b="0" dirty="0"/>
              <a:t>Learning together and from each other</a:t>
            </a:r>
          </a:p>
          <a:p>
            <a:pPr marL="285750" indent="-228600">
              <a:lnSpc>
                <a:spcPct val="90000"/>
              </a:lnSpc>
              <a:spcAft>
                <a:spcPts val="600"/>
              </a:spcAft>
              <a:buFont typeface="Arial" panose="020B0604020202020204" pitchFamily="34" charset="0"/>
              <a:buChar char="•"/>
            </a:pPr>
            <a:r>
              <a:rPr lang="en-US" sz="2400" b="0" dirty="0"/>
              <a:t>Operates on a self-referral system</a:t>
            </a:r>
          </a:p>
          <a:p>
            <a:pPr rtl="0"/>
            <a:endParaRPr lang="en-GB" dirty="0"/>
          </a:p>
        </p:txBody>
      </p:sp>
      <p:sp>
        <p:nvSpPr>
          <p:cNvPr id="9" name="Slide Number Placeholder 8">
            <a:extLst>
              <a:ext uri="{FF2B5EF4-FFF2-40B4-BE49-F238E27FC236}">
                <a16:creationId xmlns:a16="http://schemas.microsoft.com/office/drawing/2014/main" id="{6FD448B0-743E-0045-8131-69B4EEC58365}"/>
              </a:ext>
            </a:extLst>
          </p:cNvPr>
          <p:cNvSpPr>
            <a:spLocks noGrp="1"/>
          </p:cNvSpPr>
          <p:nvPr>
            <p:ph type="sldNum" sz="quarter" idx="4"/>
          </p:nvPr>
        </p:nvSpPr>
        <p:spPr>
          <a:xfrm>
            <a:off x="10153276" y="6356350"/>
            <a:ext cx="1657723"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94A09A9-5501-47C1-A89A-A340965A2BE2}" type="slidenum">
              <a:rPr kumimoji="0" lang="en-GB" sz="1200" b="0" i="0" u="none" strike="noStrike" kern="1200" cap="none" spc="0" normalizeH="0" baseline="0" noProof="0" smtClean="0">
                <a:ln>
                  <a:noFill/>
                </a:ln>
                <a:solidFill>
                  <a:srgbClr val="58B6C0"/>
                </a:solidFill>
                <a:effectLst/>
                <a:uLnTx/>
                <a:uFillTx/>
                <a:latin typeface="Tenorite"/>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srgbClr val="58B6C0"/>
              </a:solidFill>
              <a:effectLst/>
              <a:uLnTx/>
              <a:uFillTx/>
              <a:latin typeface="Tenorite"/>
              <a:ea typeface="+mn-ea"/>
              <a:cs typeface="+mn-cs"/>
            </a:endParaRPr>
          </a:p>
        </p:txBody>
      </p:sp>
    </p:spTree>
    <p:extLst>
      <p:ext uri="{BB962C8B-B14F-4D97-AF65-F5344CB8AC3E}">
        <p14:creationId xmlns:p14="http://schemas.microsoft.com/office/powerpoint/2010/main" val="2563119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F75DE-8A44-4EC5-83C6-95BDDF10DFD9}"/>
              </a:ext>
            </a:extLst>
          </p:cNvPr>
          <p:cNvSpPr>
            <a:spLocks noGrp="1"/>
          </p:cNvSpPr>
          <p:nvPr>
            <p:ph type="title"/>
          </p:nvPr>
        </p:nvSpPr>
        <p:spPr>
          <a:xfrm>
            <a:off x="454003" y="3780790"/>
            <a:ext cx="3256029" cy="1248410"/>
          </a:xfrm>
        </p:spPr>
        <p:txBody>
          <a:bodyPr rtlCol="0"/>
          <a:lstStyle/>
          <a:p>
            <a:pPr rtl="0"/>
            <a:r>
              <a:rPr lang="en-GB" dirty="0"/>
              <a:t>The National Recovery College</a:t>
            </a:r>
            <a:br>
              <a:rPr lang="en-GB" dirty="0"/>
            </a:br>
            <a:r>
              <a:rPr lang="en-GB" dirty="0"/>
              <a:t>Fidelity Model</a:t>
            </a:r>
          </a:p>
        </p:txBody>
      </p:sp>
      <p:sp>
        <p:nvSpPr>
          <p:cNvPr id="3" name="Date Placeholder 2">
            <a:extLst>
              <a:ext uri="{FF2B5EF4-FFF2-40B4-BE49-F238E27FC236}">
                <a16:creationId xmlns:a16="http://schemas.microsoft.com/office/drawing/2014/main" id="{4E809DF5-56B4-304A-8777-BB8576005AF2}"/>
              </a:ext>
            </a:extLst>
          </p:cNvPr>
          <p:cNvSpPr>
            <a:spLocks noGrp="1"/>
          </p:cNvSpPr>
          <p:nvPr>
            <p:ph type="dt" sz="half" idx="2"/>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75BDA7"/>
                </a:solidFill>
                <a:effectLst/>
                <a:uLnTx/>
                <a:uFillTx/>
                <a:latin typeface="Tenorite"/>
                <a:ea typeface="+mn-ea"/>
                <a:cs typeface="+mn-cs"/>
              </a:rPr>
              <a:t>10/9/2021</a:t>
            </a:r>
          </a:p>
        </p:txBody>
      </p:sp>
      <p:sp>
        <p:nvSpPr>
          <p:cNvPr id="5" name="Footer Placeholder 4">
            <a:extLst>
              <a:ext uri="{FF2B5EF4-FFF2-40B4-BE49-F238E27FC236}">
                <a16:creationId xmlns:a16="http://schemas.microsoft.com/office/drawing/2014/main" id="{0A79A912-225F-BE40-9F3E-0255524448CD}"/>
              </a:ext>
            </a:extLst>
          </p:cNvPr>
          <p:cNvSpPr>
            <a:spLocks noGrp="1"/>
          </p:cNvSpPr>
          <p:nvPr>
            <p:ph type="ftr" sz="quarter" idx="3"/>
          </p:nvPr>
        </p:nvSpPr>
        <p:spPr/>
        <p:txBody>
          <a:bodyPr rtlCol="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75BDA7"/>
                </a:solidFill>
                <a:effectLst/>
                <a:uLnTx/>
                <a:uFillTx/>
                <a:latin typeface="Tenorite"/>
                <a:ea typeface="+mn-ea"/>
                <a:cs typeface="+mn-cs"/>
              </a:rPr>
              <a:t>PRESENTATION TITLE</a:t>
            </a:r>
          </a:p>
        </p:txBody>
      </p:sp>
      <p:sp>
        <p:nvSpPr>
          <p:cNvPr id="6" name="Slide Number Placeholder 5">
            <a:extLst>
              <a:ext uri="{FF2B5EF4-FFF2-40B4-BE49-F238E27FC236}">
                <a16:creationId xmlns:a16="http://schemas.microsoft.com/office/drawing/2014/main" id="{50B6C709-8794-DF4E-A15C-6E648F09DD12}"/>
              </a:ext>
            </a:extLst>
          </p:cNvPr>
          <p:cNvSpPr>
            <a:spLocks noGrp="1"/>
          </p:cNvSpPr>
          <p:nvPr>
            <p:ph type="sldNum" sz="quarter" idx="4"/>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94A09A9-5501-47C1-A89A-A340965A2BE2}" type="slidenum">
              <a:rPr kumimoji="0" lang="en-GB" sz="1200" b="0" i="0" u="none" strike="noStrike" kern="1200" cap="none" spc="0" normalizeH="0" baseline="0" noProof="0" smtClean="0">
                <a:ln>
                  <a:noFill/>
                </a:ln>
                <a:solidFill>
                  <a:srgbClr val="75BDA7"/>
                </a:solidFill>
                <a:effectLst/>
                <a:uLnTx/>
                <a:uFillTx/>
                <a:latin typeface="Tenorite"/>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srgbClr val="75BDA7"/>
              </a:solidFill>
              <a:effectLst/>
              <a:uLnTx/>
              <a:uFillTx/>
              <a:latin typeface="Tenorite"/>
              <a:ea typeface="+mn-ea"/>
              <a:cs typeface="+mn-cs"/>
            </a:endParaRPr>
          </a:p>
        </p:txBody>
      </p:sp>
      <p:graphicFrame>
        <p:nvGraphicFramePr>
          <p:cNvPr id="17" name="Table 16">
            <a:extLst>
              <a:ext uri="{FF2B5EF4-FFF2-40B4-BE49-F238E27FC236}">
                <a16:creationId xmlns:a16="http://schemas.microsoft.com/office/drawing/2014/main" id="{0BBA0E94-7172-6E37-2932-D086C69A9932}"/>
              </a:ext>
            </a:extLst>
          </p:cNvPr>
          <p:cNvGraphicFramePr>
            <a:graphicFrameLocks noGrp="1"/>
          </p:cNvGraphicFramePr>
          <p:nvPr/>
        </p:nvGraphicFramePr>
        <p:xfrm>
          <a:off x="3588691" y="63629"/>
          <a:ext cx="7247101" cy="6730741"/>
        </p:xfrm>
        <a:graphic>
          <a:graphicData uri="http://schemas.openxmlformats.org/drawingml/2006/table">
            <a:tbl>
              <a:tblPr firstRow="1" firstCol="1" bandRow="1">
                <a:solidFill>
                  <a:srgbClr val="F2F2F2">
                    <a:alpha val="30196"/>
                  </a:srgbClr>
                </a:solidFill>
              </a:tblPr>
              <a:tblGrid>
                <a:gridCol w="3374989">
                  <a:extLst>
                    <a:ext uri="{9D8B030D-6E8A-4147-A177-3AD203B41FA5}">
                      <a16:colId xmlns:a16="http://schemas.microsoft.com/office/drawing/2014/main" val="622572077"/>
                    </a:ext>
                  </a:extLst>
                </a:gridCol>
                <a:gridCol w="3872112">
                  <a:extLst>
                    <a:ext uri="{9D8B030D-6E8A-4147-A177-3AD203B41FA5}">
                      <a16:colId xmlns:a16="http://schemas.microsoft.com/office/drawing/2014/main" val="1815231566"/>
                    </a:ext>
                  </a:extLst>
                </a:gridCol>
              </a:tblGrid>
              <a:tr h="804315">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Peer led</a:t>
                      </a:r>
                    </a:p>
                  </a:txBody>
                  <a:tcPr marL="111260" marR="64189" marT="85585" marB="8558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A peer leads the local model</a:t>
                      </a:r>
                    </a:p>
                  </a:txBody>
                  <a:tcPr marL="111260" marR="64189" marT="85585" marB="8558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434161147"/>
                  </a:ext>
                </a:extLst>
              </a:tr>
              <a:tr h="956217">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Co-produced</a:t>
                      </a:r>
                    </a:p>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 </a:t>
                      </a:r>
                    </a:p>
                  </a:txBody>
                  <a:tcPr marL="111260" marR="64189" marT="85585" marB="8558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Peer trainers co-produce and co-deliver the courses with educators or practitioners</a:t>
                      </a:r>
                    </a:p>
                  </a:txBody>
                  <a:tcPr marL="111260" marR="64189" marT="85585" marB="85585">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extLst>
                  <a:ext uri="{0D108BD9-81ED-4DB2-BD59-A6C34878D82A}">
                    <a16:rowId xmlns:a16="http://schemas.microsoft.com/office/drawing/2014/main" val="2796533661"/>
                  </a:ext>
                </a:extLst>
              </a:tr>
              <a:tr h="956217">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Community Focused </a:t>
                      </a:r>
                    </a:p>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 </a:t>
                      </a:r>
                    </a:p>
                  </a:txBody>
                  <a:tcPr marL="111260" marR="64189" marT="85585" marB="8558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Service design and evaluation that focuses on what matters to the community not the system</a:t>
                      </a:r>
                    </a:p>
                  </a:txBody>
                  <a:tcPr marL="111260" marR="64189" marT="85585" marB="85585">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3200393657"/>
                  </a:ext>
                </a:extLst>
              </a:tr>
              <a:tr h="767066">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Personal Recovery-Focused</a:t>
                      </a:r>
                    </a:p>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 </a:t>
                      </a:r>
                    </a:p>
                  </a:txBody>
                  <a:tcPr marL="111260" marR="64189" marT="85585" marB="8558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Guided by the principles of hope, control and opportunity</a:t>
                      </a:r>
                    </a:p>
                  </a:txBody>
                  <a:tcPr marL="111260" marR="64189" marT="85585" marB="85585">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extLst>
                  <a:ext uri="{0D108BD9-81ED-4DB2-BD59-A6C34878D82A}">
                    <a16:rowId xmlns:a16="http://schemas.microsoft.com/office/drawing/2014/main" val="1426737590"/>
                  </a:ext>
                </a:extLst>
              </a:tr>
              <a:tr h="956217">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Relationship-Centred Education</a:t>
                      </a:r>
                    </a:p>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 </a:t>
                      </a:r>
                    </a:p>
                  </a:txBody>
                  <a:tcPr marL="111260" marR="64189" marT="85585" marB="8558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Mutual learning through conversations for staff, carers and service users</a:t>
                      </a:r>
                    </a:p>
                  </a:txBody>
                  <a:tcPr marL="111260" marR="64189" marT="85585" marB="85585">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2739017998"/>
                  </a:ext>
                </a:extLst>
              </a:tr>
              <a:tr h="1041806">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Wellbeing at every stage of recovery</a:t>
                      </a:r>
                    </a:p>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 </a:t>
                      </a:r>
                    </a:p>
                  </a:txBody>
                  <a:tcPr marL="111260" marR="64189" marT="85585" marB="8558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Self-referral community and inpatient courses</a:t>
                      </a:r>
                    </a:p>
                  </a:txBody>
                  <a:tcPr marL="111260" marR="64189" marT="85585" marB="85585">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extLst>
                  <a:ext uri="{0D108BD9-81ED-4DB2-BD59-A6C34878D82A}">
                    <a16:rowId xmlns:a16="http://schemas.microsoft.com/office/drawing/2014/main" val="2579416506"/>
                  </a:ext>
                </a:extLst>
              </a:tr>
              <a:tr h="767066">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Transformational</a:t>
                      </a:r>
                    </a:p>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 </a:t>
                      </a:r>
                    </a:p>
                  </a:txBody>
                  <a:tcPr marL="111260" marR="64189" marT="85585" marB="8558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nSpc>
                          <a:spcPct val="107000"/>
                        </a:lnSpc>
                        <a:spcAft>
                          <a:spcPts val="800"/>
                        </a:spcAft>
                      </a:pPr>
                      <a:r>
                        <a:rPr lang="en-GB" sz="1800" b="1" kern="100" cap="none" spc="0" dirty="0">
                          <a:solidFill>
                            <a:schemeClr val="bg1"/>
                          </a:solidFill>
                          <a:effectLst/>
                          <a:latin typeface="+mj-lt"/>
                          <a:ea typeface="Aptos" panose="020B0004020202020204" pitchFamily="34" charset="0"/>
                          <a:cs typeface="Times New Roman" panose="02020603050405020304" pitchFamily="18" charset="0"/>
                        </a:rPr>
                        <a:t>Services, cultures, paradigms</a:t>
                      </a:r>
                    </a:p>
                  </a:txBody>
                  <a:tcPr marL="111260" marR="64189" marT="85585" marB="85585">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065449102"/>
                  </a:ext>
                </a:extLst>
              </a:tr>
            </a:tbl>
          </a:graphicData>
        </a:graphic>
      </p:graphicFrame>
    </p:spTree>
    <p:extLst>
      <p:ext uri="{BB962C8B-B14F-4D97-AF65-F5344CB8AC3E}">
        <p14:creationId xmlns:p14="http://schemas.microsoft.com/office/powerpoint/2010/main" val="4212917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AE308-3076-43DB-B834-DA0B0AE19AF9}"/>
              </a:ext>
            </a:extLst>
          </p:cNvPr>
          <p:cNvSpPr>
            <a:spLocks noGrp="1"/>
          </p:cNvSpPr>
          <p:nvPr>
            <p:ph type="ctrTitle"/>
          </p:nvPr>
        </p:nvSpPr>
        <p:spPr>
          <a:xfrm>
            <a:off x="239336" y="-435466"/>
            <a:ext cx="9802131" cy="1495009"/>
          </a:xfrm>
        </p:spPr>
        <p:txBody>
          <a:bodyPr rtlCol="0"/>
          <a:lstStyle/>
          <a:p>
            <a:pPr rtl="0"/>
            <a:r>
              <a:rPr lang="en-GB" sz="5000" dirty="0"/>
              <a:t>Recovery College Principles</a:t>
            </a:r>
          </a:p>
        </p:txBody>
      </p:sp>
      <p:sp>
        <p:nvSpPr>
          <p:cNvPr id="3" name="Content Placeholder 2">
            <a:extLst>
              <a:ext uri="{FF2B5EF4-FFF2-40B4-BE49-F238E27FC236}">
                <a16:creationId xmlns:a16="http://schemas.microsoft.com/office/drawing/2014/main" id="{BABC2CE0-8806-4B2A-A10A-32984D317434}"/>
              </a:ext>
            </a:extLst>
          </p:cNvPr>
          <p:cNvSpPr>
            <a:spLocks noGrp="1"/>
          </p:cNvSpPr>
          <p:nvPr>
            <p:ph type="subTitle" idx="1"/>
          </p:nvPr>
        </p:nvSpPr>
        <p:spPr>
          <a:xfrm>
            <a:off x="406401" y="1608668"/>
            <a:ext cx="6981370" cy="4240590"/>
          </a:xfrm>
        </p:spPr>
        <p:txBody>
          <a:bodyPr rtlCol="0">
            <a:normAutofit fontScale="92500" lnSpcReduction="20000"/>
          </a:bodyPr>
          <a:lstStyle/>
          <a:p>
            <a:pPr rtl="0"/>
            <a:r>
              <a:rPr lang="en-GB" b="1" dirty="0"/>
              <a:t>Co-production</a:t>
            </a:r>
            <a:r>
              <a:rPr lang="en-GB" dirty="0"/>
              <a:t>: Collaboration, empowerment, mutual respect and shared decision making</a:t>
            </a:r>
          </a:p>
          <a:p>
            <a:pPr rtl="0"/>
            <a:endParaRPr lang="en-GB" dirty="0"/>
          </a:p>
          <a:p>
            <a:pPr rtl="0"/>
            <a:r>
              <a:rPr lang="en-GB" b="1" dirty="0"/>
              <a:t>Peer Support: </a:t>
            </a:r>
            <a:r>
              <a:rPr lang="en-GB" dirty="0"/>
              <a:t>Shared lived experience, empathy, non-judgemental, practical guidance, empowerment and hope, connection and sense of community.</a:t>
            </a:r>
          </a:p>
          <a:p>
            <a:pPr rtl="0"/>
            <a:endParaRPr lang="en-GB" dirty="0"/>
          </a:p>
          <a:p>
            <a:pPr rtl="0"/>
            <a:r>
              <a:rPr lang="en-GB" b="1" dirty="0"/>
              <a:t>Recovery and Hope: </a:t>
            </a:r>
            <a:r>
              <a:rPr lang="en-GB" dirty="0"/>
              <a:t>Personal journey, holistic approach, resilience building, belief in potential, empower by building on skills to lead a fulfilled life.</a:t>
            </a:r>
          </a:p>
          <a:p>
            <a:pPr rtl="0"/>
            <a:endParaRPr lang="en-GB" dirty="0"/>
          </a:p>
        </p:txBody>
      </p:sp>
    </p:spTree>
    <p:extLst>
      <p:ext uri="{BB962C8B-B14F-4D97-AF65-F5344CB8AC3E}">
        <p14:creationId xmlns:p14="http://schemas.microsoft.com/office/powerpoint/2010/main" val="926184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02756-A185-D8FE-9704-FA1446DA4923}"/>
              </a:ext>
            </a:extLst>
          </p:cNvPr>
          <p:cNvSpPr>
            <a:spLocks noGrp="1"/>
          </p:cNvSpPr>
          <p:nvPr>
            <p:ph type="title"/>
          </p:nvPr>
        </p:nvSpPr>
        <p:spPr>
          <a:xfrm>
            <a:off x="190500" y="523081"/>
            <a:ext cx="11811000" cy="1325563"/>
          </a:xfrm>
        </p:spPr>
        <p:txBody>
          <a:bodyPr anchor="b">
            <a:normAutofit/>
          </a:bodyPr>
          <a:lstStyle/>
          <a:p>
            <a:pPr algn="ctr"/>
            <a:r>
              <a:rPr lang="en-GB" sz="4400" dirty="0"/>
              <a:t>Ensuring a Recovery College is Trauma-Informed – 5 Practice Principles</a:t>
            </a:r>
          </a:p>
        </p:txBody>
      </p:sp>
      <p:sp>
        <p:nvSpPr>
          <p:cNvPr id="6" name="Slide Number Placeholder 5">
            <a:extLst>
              <a:ext uri="{FF2B5EF4-FFF2-40B4-BE49-F238E27FC236}">
                <a16:creationId xmlns:a16="http://schemas.microsoft.com/office/drawing/2014/main" id="{9B68AFE6-F5A4-BB98-4990-3F9FEC026CD9}"/>
              </a:ext>
            </a:extLst>
          </p:cNvPr>
          <p:cNvSpPr>
            <a:spLocks noGrp="1"/>
          </p:cNvSpPr>
          <p:nvPr>
            <p:ph type="sldNum" sz="quarter" idx="4"/>
          </p:nvPr>
        </p:nvSpPr>
        <p:spPr>
          <a:xfrm>
            <a:off x="10153276" y="6356350"/>
            <a:ext cx="1657723" cy="365125"/>
          </a:xfrm>
        </p:spPr>
        <p:txBody>
          <a:bodyPr anchor="ctr">
            <a:normAutofit/>
          </a:bodyPr>
          <a:lstStyle/>
          <a:p>
            <a:pPr rtl="0">
              <a:spcAft>
                <a:spcPts val="600"/>
              </a:spcAft>
            </a:pPr>
            <a:fld id="{294A09A9-5501-47C1-A89A-A340965A2BE2}" type="slidenum">
              <a:rPr lang="en-GB" noProof="0" smtClean="0"/>
              <a:pPr rtl="0">
                <a:spcAft>
                  <a:spcPts val="600"/>
                </a:spcAft>
              </a:pPr>
              <a:t>7</a:t>
            </a:fld>
            <a:endParaRPr lang="en-GB" noProof="0"/>
          </a:p>
        </p:txBody>
      </p:sp>
      <p:graphicFrame>
        <p:nvGraphicFramePr>
          <p:cNvPr id="10" name="Content Placeholder 9">
            <a:extLst>
              <a:ext uri="{FF2B5EF4-FFF2-40B4-BE49-F238E27FC236}">
                <a16:creationId xmlns:a16="http://schemas.microsoft.com/office/drawing/2014/main" id="{7873989B-2C7E-C1BB-9F7B-95ADD7E99716}"/>
              </a:ext>
            </a:extLst>
          </p:cNvPr>
          <p:cNvGraphicFramePr>
            <a:graphicFrameLocks noGrp="1"/>
          </p:cNvGraphicFramePr>
          <p:nvPr>
            <p:ph idx="1"/>
            <p:extLst>
              <p:ext uri="{D42A27DB-BD31-4B8C-83A1-F6EECF244321}">
                <p14:modId xmlns:p14="http://schemas.microsoft.com/office/powerpoint/2010/main" val="580609325"/>
              </p:ext>
            </p:extLst>
          </p:nvPr>
        </p:nvGraphicFramePr>
        <p:xfrm>
          <a:off x="1166813" y="2087563"/>
          <a:ext cx="9780587" cy="33670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32344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D492F-B96A-DB4A-EDF3-FD5E48294F02}"/>
              </a:ext>
            </a:extLst>
          </p:cNvPr>
          <p:cNvSpPr>
            <a:spLocks noGrp="1"/>
          </p:cNvSpPr>
          <p:nvPr>
            <p:ph type="title"/>
          </p:nvPr>
        </p:nvSpPr>
        <p:spPr/>
        <p:txBody>
          <a:bodyPr/>
          <a:lstStyle/>
          <a:p>
            <a:pPr algn="ctr"/>
            <a:r>
              <a:rPr lang="en-GB" dirty="0"/>
              <a:t>Embedding Trauma Informed Principles</a:t>
            </a:r>
          </a:p>
        </p:txBody>
      </p:sp>
      <p:sp>
        <p:nvSpPr>
          <p:cNvPr id="6" name="Slide Number Placeholder 5">
            <a:extLst>
              <a:ext uri="{FF2B5EF4-FFF2-40B4-BE49-F238E27FC236}">
                <a16:creationId xmlns:a16="http://schemas.microsoft.com/office/drawing/2014/main" id="{6FC0CFB3-ECAE-1610-A1E2-EB414B148058}"/>
              </a:ext>
            </a:extLst>
          </p:cNvPr>
          <p:cNvSpPr>
            <a:spLocks noGrp="1"/>
          </p:cNvSpPr>
          <p:nvPr>
            <p:ph type="sldNum" sz="quarter" idx="4"/>
          </p:nvPr>
        </p:nvSpPr>
        <p:spPr/>
        <p:txBody>
          <a:bodyPr/>
          <a:lstStyle/>
          <a:p>
            <a:pPr rtl="0"/>
            <a:fld id="{294A09A9-5501-47C1-A89A-A340965A2BE2}" type="slidenum">
              <a:rPr lang="en-GB" noProof="0" smtClean="0"/>
              <a:pPr rtl="0"/>
              <a:t>8</a:t>
            </a:fld>
            <a:endParaRPr lang="en-GB" noProof="0" dirty="0"/>
          </a:p>
        </p:txBody>
      </p:sp>
      <p:graphicFrame>
        <p:nvGraphicFramePr>
          <p:cNvPr id="10" name="Content Placeholder 9">
            <a:extLst>
              <a:ext uri="{FF2B5EF4-FFF2-40B4-BE49-F238E27FC236}">
                <a16:creationId xmlns:a16="http://schemas.microsoft.com/office/drawing/2014/main" id="{0C81FE71-A6F4-6567-7DD1-CC63BD30A6ED}"/>
              </a:ext>
            </a:extLst>
          </p:cNvPr>
          <p:cNvGraphicFramePr>
            <a:graphicFrameLocks noGrp="1"/>
          </p:cNvGraphicFramePr>
          <p:nvPr>
            <p:ph idx="1"/>
            <p:extLst>
              <p:ext uri="{D42A27DB-BD31-4B8C-83A1-F6EECF244321}">
                <p14:modId xmlns:p14="http://schemas.microsoft.com/office/powerpoint/2010/main" val="181159316"/>
              </p:ext>
            </p:extLst>
          </p:nvPr>
        </p:nvGraphicFramePr>
        <p:xfrm>
          <a:off x="1091532" y="1870993"/>
          <a:ext cx="10008936" cy="3687596"/>
        </p:xfrm>
        <a:graphic>
          <a:graphicData uri="http://schemas.openxmlformats.org/drawingml/2006/table">
            <a:tbl>
              <a:tblPr firstRow="1" bandRow="1">
                <a:tableStyleId>{5C22544A-7EE6-4342-B048-85BDC9FD1C3A}</a:tableStyleId>
              </a:tblPr>
              <a:tblGrid>
                <a:gridCol w="5004468">
                  <a:extLst>
                    <a:ext uri="{9D8B030D-6E8A-4147-A177-3AD203B41FA5}">
                      <a16:colId xmlns:a16="http://schemas.microsoft.com/office/drawing/2014/main" val="3889268464"/>
                    </a:ext>
                  </a:extLst>
                </a:gridCol>
                <a:gridCol w="5004468">
                  <a:extLst>
                    <a:ext uri="{9D8B030D-6E8A-4147-A177-3AD203B41FA5}">
                      <a16:colId xmlns:a16="http://schemas.microsoft.com/office/drawing/2014/main" val="1801654695"/>
                    </a:ext>
                  </a:extLst>
                </a:gridCol>
              </a:tblGrid>
              <a:tr h="493935">
                <a:tc>
                  <a:txBody>
                    <a:bodyPr/>
                    <a:lstStyle/>
                    <a:p>
                      <a:r>
                        <a:rPr lang="en-GB" dirty="0"/>
                        <a:t>Principle</a:t>
                      </a:r>
                    </a:p>
                  </a:txBody>
                  <a:tcPr/>
                </a:tc>
                <a:tc>
                  <a:txBody>
                    <a:bodyPr/>
                    <a:lstStyle/>
                    <a:p>
                      <a:r>
                        <a:rPr lang="en-GB" dirty="0"/>
                        <a:t>How to Embed</a:t>
                      </a:r>
                    </a:p>
                  </a:txBody>
                  <a:tcPr/>
                </a:tc>
                <a:extLst>
                  <a:ext uri="{0D108BD9-81ED-4DB2-BD59-A6C34878D82A}">
                    <a16:rowId xmlns:a16="http://schemas.microsoft.com/office/drawing/2014/main" val="2717047490"/>
                  </a:ext>
                </a:extLst>
              </a:tr>
              <a:tr h="493935">
                <a:tc>
                  <a:txBody>
                    <a:bodyPr/>
                    <a:lstStyle/>
                    <a:p>
                      <a:r>
                        <a:rPr lang="en-GB" dirty="0"/>
                        <a:t>No Harm Approach</a:t>
                      </a:r>
                    </a:p>
                  </a:txBody>
                  <a:tcPr/>
                </a:tc>
                <a:tc>
                  <a:txBody>
                    <a:bodyPr/>
                    <a:lstStyle/>
                    <a:p>
                      <a:r>
                        <a:rPr lang="en-GB" dirty="0"/>
                        <a:t>Co-production, clear boundaries, training</a:t>
                      </a:r>
                    </a:p>
                  </a:txBody>
                  <a:tcPr/>
                </a:tc>
                <a:extLst>
                  <a:ext uri="{0D108BD9-81ED-4DB2-BD59-A6C34878D82A}">
                    <a16:rowId xmlns:a16="http://schemas.microsoft.com/office/drawing/2014/main" val="2926254310"/>
                  </a:ext>
                </a:extLst>
              </a:tr>
              <a:tr h="493935">
                <a:tc>
                  <a:txBody>
                    <a:bodyPr/>
                    <a:lstStyle/>
                    <a:p>
                      <a:r>
                        <a:rPr lang="en-GB" dirty="0"/>
                        <a:t>Person-Centred</a:t>
                      </a:r>
                    </a:p>
                  </a:txBody>
                  <a:tcPr/>
                </a:tc>
                <a:tc>
                  <a:txBody>
                    <a:bodyPr/>
                    <a:lstStyle/>
                    <a:p>
                      <a:r>
                        <a:rPr lang="en-GB" dirty="0"/>
                        <a:t>Flexibility, choices in engagement</a:t>
                      </a:r>
                    </a:p>
                  </a:txBody>
                  <a:tcPr/>
                </a:tc>
                <a:extLst>
                  <a:ext uri="{0D108BD9-81ED-4DB2-BD59-A6C34878D82A}">
                    <a16:rowId xmlns:a16="http://schemas.microsoft.com/office/drawing/2014/main" val="274690303"/>
                  </a:ext>
                </a:extLst>
              </a:tr>
              <a:tr h="493935">
                <a:tc>
                  <a:txBody>
                    <a:bodyPr/>
                    <a:lstStyle/>
                    <a:p>
                      <a:r>
                        <a:rPr lang="en-GB" dirty="0"/>
                        <a:t>Relationship-Focused</a:t>
                      </a:r>
                    </a:p>
                  </a:txBody>
                  <a:tcPr/>
                </a:tc>
                <a:tc>
                  <a:txBody>
                    <a:bodyPr/>
                    <a:lstStyle/>
                    <a:p>
                      <a:r>
                        <a:rPr lang="en-GB" dirty="0"/>
                        <a:t>Safe, mutual, respectful connections</a:t>
                      </a:r>
                    </a:p>
                  </a:txBody>
                  <a:tcPr/>
                </a:tc>
                <a:extLst>
                  <a:ext uri="{0D108BD9-81ED-4DB2-BD59-A6C34878D82A}">
                    <a16:rowId xmlns:a16="http://schemas.microsoft.com/office/drawing/2014/main" val="936782058"/>
                  </a:ext>
                </a:extLst>
              </a:tr>
              <a:tr h="493935">
                <a:tc>
                  <a:txBody>
                    <a:bodyPr/>
                    <a:lstStyle/>
                    <a:p>
                      <a:r>
                        <a:rPr lang="en-GB" dirty="0"/>
                        <a:t>Strengths-Based</a:t>
                      </a:r>
                    </a:p>
                  </a:txBody>
                  <a:tcPr/>
                </a:tc>
                <a:tc>
                  <a:txBody>
                    <a:bodyPr/>
                    <a:lstStyle/>
                    <a:p>
                      <a:r>
                        <a:rPr lang="en-GB" dirty="0"/>
                        <a:t>Highlight skills, agency and resilience</a:t>
                      </a:r>
                    </a:p>
                  </a:txBody>
                  <a:tcPr/>
                </a:tc>
                <a:extLst>
                  <a:ext uri="{0D108BD9-81ED-4DB2-BD59-A6C34878D82A}">
                    <a16:rowId xmlns:a16="http://schemas.microsoft.com/office/drawing/2014/main" val="1077468493"/>
                  </a:ext>
                </a:extLst>
              </a:tr>
              <a:tr h="1217921">
                <a:tc>
                  <a:txBody>
                    <a:bodyPr/>
                    <a:lstStyle/>
                    <a:p>
                      <a:r>
                        <a:rPr lang="en-GB" dirty="0"/>
                        <a:t>Inclusive</a:t>
                      </a:r>
                    </a:p>
                  </a:txBody>
                  <a:tcPr/>
                </a:tc>
                <a:tc>
                  <a:txBody>
                    <a:bodyPr/>
                    <a:lstStyle/>
                    <a:p>
                      <a:r>
                        <a:rPr lang="en-GB" dirty="0"/>
                        <a:t>Anti-oppression focus, diverse lived experiences, accommodate for different learning needs and styles</a:t>
                      </a:r>
                    </a:p>
                  </a:txBody>
                  <a:tcPr/>
                </a:tc>
                <a:extLst>
                  <a:ext uri="{0D108BD9-81ED-4DB2-BD59-A6C34878D82A}">
                    <a16:rowId xmlns:a16="http://schemas.microsoft.com/office/drawing/2014/main" val="2153911691"/>
                  </a:ext>
                </a:extLst>
              </a:tr>
            </a:tbl>
          </a:graphicData>
        </a:graphic>
      </p:graphicFrame>
    </p:spTree>
    <p:extLst>
      <p:ext uri="{BB962C8B-B14F-4D97-AF65-F5344CB8AC3E}">
        <p14:creationId xmlns:p14="http://schemas.microsoft.com/office/powerpoint/2010/main" val="993813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1167492" y="381000"/>
            <a:ext cx="9779183" cy="1325563"/>
          </a:xfrm>
        </p:spPr>
        <p:txBody>
          <a:bodyPr rtlCol="0"/>
          <a:lstStyle/>
          <a:p>
            <a:pPr rtl="0"/>
            <a:r>
              <a:rPr lang="en-GB" dirty="0"/>
              <a:t>Impact of Recovery Colleges</a:t>
            </a:r>
          </a:p>
        </p:txBody>
      </p:sp>
      <p:sp>
        <p:nvSpPr>
          <p:cNvPr id="3" name="Text Placeholder 2">
            <a:extLst>
              <a:ext uri="{FF2B5EF4-FFF2-40B4-BE49-F238E27FC236}">
                <a16:creationId xmlns:a16="http://schemas.microsoft.com/office/drawing/2014/main" id="{EFB90AB4-D228-4548-B072-726498212362}"/>
              </a:ext>
            </a:extLst>
          </p:cNvPr>
          <p:cNvSpPr>
            <a:spLocks noGrp="1"/>
          </p:cNvSpPr>
          <p:nvPr>
            <p:ph idx="11"/>
          </p:nvPr>
        </p:nvSpPr>
        <p:spPr>
          <a:xfrm>
            <a:off x="381000" y="2153970"/>
            <a:ext cx="11320849" cy="3270646"/>
          </a:xfrm>
        </p:spPr>
        <p:txBody>
          <a:bodyPr rtlCol="0"/>
          <a:lstStyle/>
          <a:p>
            <a:pPr rtl="0"/>
            <a:r>
              <a:rPr lang="en-GB" dirty="0"/>
              <a:t>For an individual –</a:t>
            </a:r>
          </a:p>
          <a:p>
            <a:pPr marL="342900" indent="-342900" rtl="0">
              <a:lnSpc>
                <a:spcPct val="150000"/>
              </a:lnSpc>
              <a:buFont typeface="Arial" panose="020B0604020202020204" pitchFamily="34" charset="0"/>
              <a:buChar char="•"/>
            </a:pPr>
            <a:r>
              <a:rPr lang="en-GB" b="0" dirty="0"/>
              <a:t>Improved wellbeing and personal growth</a:t>
            </a:r>
          </a:p>
          <a:p>
            <a:pPr marL="342900" indent="-342900" rtl="0">
              <a:lnSpc>
                <a:spcPct val="150000"/>
              </a:lnSpc>
              <a:buFont typeface="Arial" panose="020B0604020202020204" pitchFamily="34" charset="0"/>
              <a:buChar char="•"/>
            </a:pPr>
            <a:r>
              <a:rPr lang="en-GB" b="0" dirty="0"/>
              <a:t>Increased hope, motivation and empowerment</a:t>
            </a:r>
          </a:p>
          <a:p>
            <a:pPr marL="342900" indent="-342900" rtl="0">
              <a:lnSpc>
                <a:spcPct val="150000"/>
              </a:lnSpc>
              <a:buFont typeface="Arial" panose="020B0604020202020204" pitchFamily="34" charset="0"/>
              <a:buChar char="•"/>
            </a:pPr>
            <a:r>
              <a:rPr lang="en-GB" b="0" dirty="0"/>
              <a:t>Self-management and coping skills</a:t>
            </a:r>
          </a:p>
          <a:p>
            <a:pPr marL="342900" indent="-342900" rtl="0">
              <a:lnSpc>
                <a:spcPct val="150000"/>
              </a:lnSpc>
              <a:buFont typeface="Arial" panose="020B0604020202020204" pitchFamily="34" charset="0"/>
              <a:buChar char="•"/>
            </a:pPr>
            <a:r>
              <a:rPr lang="en-GB" b="0" dirty="0"/>
              <a:t>Improved social inclusion and community integration </a:t>
            </a:r>
          </a:p>
          <a:p>
            <a:pPr rtl="0"/>
            <a:endParaRPr lang="en-GB" dirty="0"/>
          </a:p>
        </p:txBody>
      </p:sp>
      <p:sp>
        <p:nvSpPr>
          <p:cNvPr id="9" name="Slide Number Placeholder 8">
            <a:extLst>
              <a:ext uri="{FF2B5EF4-FFF2-40B4-BE49-F238E27FC236}">
                <a16:creationId xmlns:a16="http://schemas.microsoft.com/office/drawing/2014/main" id="{6FD448B0-743E-0045-8131-69B4EEC58365}"/>
              </a:ext>
            </a:extLst>
          </p:cNvPr>
          <p:cNvSpPr>
            <a:spLocks noGrp="1"/>
          </p:cNvSpPr>
          <p:nvPr>
            <p:ph type="sldNum" sz="quarter" idx="4"/>
          </p:nvPr>
        </p:nvSpPr>
        <p:spPr>
          <a:xfrm>
            <a:off x="10153276" y="6356350"/>
            <a:ext cx="1657723"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94A09A9-5501-47C1-A89A-A340965A2BE2}" type="slidenum">
              <a:rPr kumimoji="0" lang="en-GB" sz="1200" b="0" i="0" u="none" strike="noStrike" kern="1200" cap="none" spc="0" normalizeH="0" baseline="0" noProof="0" smtClean="0">
                <a:ln>
                  <a:noFill/>
                </a:ln>
                <a:solidFill>
                  <a:srgbClr val="58B6C0"/>
                </a:solidFill>
                <a:effectLst/>
                <a:uLnTx/>
                <a:uFillTx/>
                <a:latin typeface="Tenorite"/>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srgbClr val="58B6C0"/>
              </a:solidFill>
              <a:effectLst/>
              <a:uLnTx/>
              <a:uFillTx/>
              <a:latin typeface="Tenorite"/>
              <a:ea typeface="+mn-ea"/>
              <a:cs typeface="+mn-cs"/>
            </a:endParaRPr>
          </a:p>
        </p:txBody>
      </p:sp>
    </p:spTree>
    <p:extLst>
      <p:ext uri="{BB962C8B-B14F-4D97-AF65-F5344CB8AC3E}">
        <p14:creationId xmlns:p14="http://schemas.microsoft.com/office/powerpoint/2010/main" val="2005361603"/>
      </p:ext>
    </p:extLst>
  </p:cSld>
  <p:clrMapOvr>
    <a:masterClrMapping/>
  </p:clrMapOvr>
</p:sld>
</file>

<file path=ppt/theme/theme1.xml><?xml version="1.0" encoding="utf-8"?>
<a:theme xmlns:a="http://schemas.openxmlformats.org/drawingml/2006/main" name="1_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Custom 75">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9457595_TF45331398_Win32" id="{5659B9E0-3971-467D-9BA2-B20B39D641FE}" vid="{E6DA4EDB-46C2-4D45-9E99-6BB2FEEE47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477</TotalTime>
  <Words>1499</Words>
  <Application>Microsoft Office PowerPoint</Application>
  <PresentationFormat>Widescreen</PresentationFormat>
  <Paragraphs>174</Paragraphs>
  <Slides>16</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Aptos</vt:lpstr>
      <vt:lpstr>Aptos Display</vt:lpstr>
      <vt:lpstr>Arial</vt:lpstr>
      <vt:lpstr>Calibri</vt:lpstr>
      <vt:lpstr>Raleway</vt:lpstr>
      <vt:lpstr>Tenorite</vt:lpstr>
      <vt:lpstr>1_Office Theme</vt:lpstr>
      <vt:lpstr>Office Theme</vt:lpstr>
      <vt:lpstr>Recovery College</vt:lpstr>
      <vt:lpstr>PowerPoint Presentation</vt:lpstr>
      <vt:lpstr>PowerPoint Presentation</vt:lpstr>
      <vt:lpstr>What is a Recovery College?</vt:lpstr>
      <vt:lpstr>The National Recovery College Fidelity Model</vt:lpstr>
      <vt:lpstr>Recovery College Principles</vt:lpstr>
      <vt:lpstr>Ensuring a Recovery College is Trauma-Informed – 5 Practice Principles</vt:lpstr>
      <vt:lpstr>Embedding Trauma Informed Principles</vt:lpstr>
      <vt:lpstr>Impact of Recovery Colleges</vt:lpstr>
      <vt:lpstr>Impact of Recovery Colleges</vt:lpstr>
      <vt:lpstr>Key questions</vt:lpstr>
      <vt:lpstr>Key questions</vt:lpstr>
      <vt:lpstr>Opportunity to share</vt:lpstr>
      <vt:lpstr>Survey</vt:lpstr>
      <vt:lpstr>What next?</vt:lpstr>
      <vt:lpstr>Thank you for listening and sharing your views</vt:lpstr>
    </vt:vector>
  </TitlesOfParts>
  <Company>Hywel Dda University Health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Recovery College</dc:title>
  <dc:creator>Jessica Matthews (Hywel Dda UHB - Local Recovery College/Peer Support/Lived Experience Lead)</dc:creator>
  <cp:lastModifiedBy>Jessica Matthews (Hywel Dda UHB - Local Recovery College/Peer Support/Lived Experience Lead)</cp:lastModifiedBy>
  <cp:revision>1</cp:revision>
  <dcterms:created xsi:type="dcterms:W3CDTF">2025-04-23T08:34:34Z</dcterms:created>
  <dcterms:modified xsi:type="dcterms:W3CDTF">2025-04-28T11:18:44Z</dcterms:modified>
</cp:coreProperties>
</file>